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2.xml" ContentType="application/vnd.openxmlformats-officedocument.theme+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theme/theme3.xml" ContentType="application/vnd.openxmlformats-officedocument.theme+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theme/theme4.xml" ContentType="application/vnd.openxmlformats-officedocument.theme+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10" r:id="rId2"/>
    <p:sldMasterId id="2147483777" r:id="rId3"/>
    <p:sldMasterId id="2147483827" r:id="rId4"/>
    <p:sldMasterId id="2147483888" r:id="rId5"/>
  </p:sldMasterIdLst>
  <p:notesMasterIdLst>
    <p:notesMasterId r:id="rId33"/>
  </p:notesMasterIdLst>
  <p:sldIdLst>
    <p:sldId id="2147479553" r:id="rId6"/>
    <p:sldId id="265" r:id="rId7"/>
    <p:sldId id="259" r:id="rId8"/>
    <p:sldId id="2147483647" r:id="rId9"/>
    <p:sldId id="263" r:id="rId10"/>
    <p:sldId id="262" r:id="rId11"/>
    <p:sldId id="261" r:id="rId12"/>
    <p:sldId id="257" r:id="rId13"/>
    <p:sldId id="258" r:id="rId14"/>
    <p:sldId id="274" r:id="rId15"/>
    <p:sldId id="310" r:id="rId16"/>
    <p:sldId id="275" r:id="rId17"/>
    <p:sldId id="276" r:id="rId18"/>
    <p:sldId id="278" r:id="rId19"/>
    <p:sldId id="308" r:id="rId20"/>
    <p:sldId id="279" r:id="rId21"/>
    <p:sldId id="311" r:id="rId22"/>
    <p:sldId id="300" r:id="rId23"/>
    <p:sldId id="302" r:id="rId24"/>
    <p:sldId id="303" r:id="rId25"/>
    <p:sldId id="296" r:id="rId26"/>
    <p:sldId id="2147482017" r:id="rId27"/>
    <p:sldId id="381" r:id="rId28"/>
    <p:sldId id="260" r:id="rId29"/>
    <p:sldId id="256" r:id="rId30"/>
    <p:sldId id="264" r:id="rId31"/>
    <p:sldId id="267"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92" autoAdjust="0"/>
    <p:restoredTop sz="94660"/>
  </p:normalViewPr>
  <p:slideViewPr>
    <p:cSldViewPr snapToGrid="0">
      <p:cViewPr>
        <p:scale>
          <a:sx n="99" d="100"/>
          <a:sy n="99" d="100"/>
        </p:scale>
        <p:origin x="48"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slideMaster" Target="slideMasters/slideMaster3.xml"/></Relationships>
</file>

<file path=ppt/media/hdphoto1.wdp>
</file>

<file path=ppt/media/hdphoto2.wdp>
</file>

<file path=ppt/media/image1.png>
</file>

<file path=ppt/media/image10.jpeg>
</file>

<file path=ppt/media/image100.svg>
</file>

<file path=ppt/media/image101.png>
</file>

<file path=ppt/media/image102.png>
</file>

<file path=ppt/media/image103.png>
</file>

<file path=ppt/media/image104.png>
</file>

<file path=ppt/media/image105.svg>
</file>

<file path=ppt/media/image106.png>
</file>

<file path=ppt/media/image107.png>
</file>

<file path=ppt/media/image108.svg>
</file>

<file path=ppt/media/image109.png>
</file>

<file path=ppt/media/image11.jpeg>
</file>

<file path=ppt/media/image110.svg>
</file>

<file path=ppt/media/image111.png>
</file>

<file path=ppt/media/image112.svg>
</file>

<file path=ppt/media/image113.png>
</file>

<file path=ppt/media/image114.png>
</file>

<file path=ppt/media/image115.png>
</file>

<file path=ppt/media/image116.png>
</file>

<file path=ppt/media/image117.png>
</file>

<file path=ppt/media/image118.svg>
</file>

<file path=ppt/media/image119.png>
</file>

<file path=ppt/media/image12.jpeg>
</file>

<file path=ppt/media/image120.svg>
</file>

<file path=ppt/media/image121.png>
</file>

<file path=ppt/media/image122.svg>
</file>

<file path=ppt/media/image123.png>
</file>

<file path=ppt/media/image124.png>
</file>

<file path=ppt/media/image125.png>
</file>

<file path=ppt/media/image126.png>
</file>

<file path=ppt/media/image127.png>
</file>

<file path=ppt/media/image128.png>
</file>

<file path=ppt/media/image13.jpeg>
</file>

<file path=ppt/media/image14.jpeg>
</file>

<file path=ppt/media/image15.jpeg>
</file>

<file path=ppt/media/image16.jpeg>
</file>

<file path=ppt/media/image17.jpeg>
</file>

<file path=ppt/media/image18.jpeg>
</file>

<file path=ppt/media/image19.jpeg>
</file>

<file path=ppt/media/image2.sv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png>
</file>

<file path=ppt/media/image37.png>
</file>

<file path=ppt/media/image38.png>
</file>

<file path=ppt/media/image39.png>
</file>

<file path=ppt/media/image41.jpeg>
</file>

<file path=ppt/media/image42.jpeg>
</file>

<file path=ppt/media/image43.jpeg>
</file>

<file path=ppt/media/image44.png>
</file>

<file path=ppt/media/image45.jpeg>
</file>

<file path=ppt/media/image46.png>
</file>

<file path=ppt/media/image47.png>
</file>

<file path=ppt/media/image48.png>
</file>

<file path=ppt/media/image49.svg>
</file>

<file path=ppt/media/image5.png>
</file>

<file path=ppt/media/image50.png>
</file>

<file path=ppt/media/image51.png>
</file>

<file path=ppt/media/image52.png>
</file>

<file path=ppt/media/image53.png>
</file>

<file path=ppt/media/image54.svg>
</file>

<file path=ppt/media/image55.png>
</file>

<file path=ppt/media/image56.svg>
</file>

<file path=ppt/media/image57.png>
</file>

<file path=ppt/media/image58.png>
</file>

<file path=ppt/media/image59.png>
</file>

<file path=ppt/media/image6.svg>
</file>

<file path=ppt/media/image60.svg>
</file>

<file path=ppt/media/image61.png>
</file>

<file path=ppt/media/image62.png>
</file>

<file path=ppt/media/image63.png>
</file>

<file path=ppt/media/image64.svg>
</file>

<file path=ppt/media/image65.png>
</file>

<file path=ppt/media/image66.svg>
</file>

<file path=ppt/media/image67.png>
</file>

<file path=ppt/media/image68.svg>
</file>

<file path=ppt/media/image69.png>
</file>

<file path=ppt/media/image7.jpeg>
</file>

<file path=ppt/media/image70.png>
</file>

<file path=ppt/media/image71.sv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svg>
</file>

<file path=ppt/media/image9.jpeg>
</file>

<file path=ppt/media/image90.png>
</file>

<file path=ppt/media/image91.png>
</file>

<file path=ppt/media/image92.png>
</file>

<file path=ppt/media/image93.png>
</file>

<file path=ppt/media/image94.png>
</file>

<file path=ppt/media/image95.svg>
</file>

<file path=ppt/media/image96.png>
</file>

<file path=ppt/media/image97.png>
</file>

<file path=ppt/media/image98.sv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DEDB85-4736-44FA-9CA1-C6E0EC28B548}" type="datetimeFigureOut">
              <a:rPr lang="en-IE" smtClean="0"/>
              <a:t>03/06/2025</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58BF45-FBCB-4EA9-A54C-9158ED908294}" type="slidenum">
              <a:rPr lang="en-IE" smtClean="0"/>
              <a:t>‹#›</a:t>
            </a:fld>
            <a:endParaRPr lang="en-IE"/>
          </a:p>
        </p:txBody>
      </p:sp>
    </p:spTree>
    <p:extLst>
      <p:ext uri="{BB962C8B-B14F-4D97-AF65-F5344CB8AC3E}">
        <p14:creationId xmlns:p14="http://schemas.microsoft.com/office/powerpoint/2010/main" val="2287769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D1F92F-312B-E850-A02F-327BD0CBDF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792DEF-BE79-78EB-A751-7CE00B1775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45E0E9F-16FA-B104-D7BD-900C5A00CA9F}"/>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1B61BAE3-5E9B-0C0C-BB1C-877327E69AC7}"/>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D2262B75-CE14-2F0F-5ED2-F79498B82EA0}"/>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F5324123-590D-9E1E-9A12-003620DF223E}"/>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62C61DAB-D93E-49CA-B245-379601CFE8D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6/3/2025 9:05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CD3734E0-C94C-FA6E-5031-5D9CBA09C470}"/>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532425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FDE4B7-4FC2-4F70-C7C3-045AF4CEB0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D12E1D-6295-6383-111D-DCA287FFD1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46594E-9C9A-99B4-A944-3E63908F4D9E}"/>
              </a:ext>
            </a:extLst>
          </p:cNvPr>
          <p:cNvSpPr>
            <a:spLocks noGrp="1"/>
          </p:cNvSpPr>
          <p:nvPr>
            <p:ph type="body" idx="1"/>
          </p:nvPr>
        </p:nvSpPr>
        <p:spPr/>
        <p:txBody>
          <a:bodyPr/>
          <a:lstStyle/>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Wilson</a:t>
            </a:r>
          </a:p>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 </a:t>
            </a:r>
          </a:p>
        </p:txBody>
      </p:sp>
      <p:sp>
        <p:nvSpPr>
          <p:cNvPr id="4" name="Header Placeholder 3">
            <a:extLst>
              <a:ext uri="{FF2B5EF4-FFF2-40B4-BE49-F238E27FC236}">
                <a16:creationId xmlns:a16="http://schemas.microsoft.com/office/drawing/2014/main" id="{AEBCE50E-0A58-B24E-5EA0-EA21096F7B80}"/>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456E4842-ABA9-85AB-B34E-DF5651E20449}"/>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18916E2-58BF-3574-465C-4359AE45DAE0}"/>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8EF7FEB2-C603-8B40-9FCD-FDDC87FF0CA4}" type="datetime8">
              <a:rPr kumimoji="0" lang="en-CA"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2025-06-03 8:56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09BA305D-9834-C096-EAD8-7C1A25BF974C}"/>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493761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AA30C5-011F-2FD8-58C9-BCD91BE035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552EF2-BCF3-AAAF-AEB9-43C50426B0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7A0365-A1D9-A730-8156-F3C506675FE8}"/>
              </a:ext>
            </a:extLst>
          </p:cNvPr>
          <p:cNvSpPr>
            <a:spLocks noGrp="1"/>
          </p:cNvSpPr>
          <p:nvPr>
            <p:ph type="body" idx="1"/>
          </p:nvPr>
        </p:nvSpPr>
        <p:spPr/>
        <p:txBody>
          <a:bodyPr/>
          <a:lstStyle/>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Wilson</a:t>
            </a:r>
          </a:p>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 </a:t>
            </a:r>
          </a:p>
        </p:txBody>
      </p:sp>
      <p:sp>
        <p:nvSpPr>
          <p:cNvPr id="4" name="Header Placeholder 3">
            <a:extLst>
              <a:ext uri="{FF2B5EF4-FFF2-40B4-BE49-F238E27FC236}">
                <a16:creationId xmlns:a16="http://schemas.microsoft.com/office/drawing/2014/main" id="{05D8DF05-B385-F63D-0936-2D7096E5EF7E}"/>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F0A0FA1C-86C6-83A0-892E-E1B2ECA44B2C}"/>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048CADF-62F0-1C3A-F429-861779E492A3}"/>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8EF7FEB2-C603-8B40-9FCD-FDDC87FF0CA4}" type="datetime8">
              <a:rPr kumimoji="0" lang="en-CA"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2025-06-03 8:56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D36FC9D9-1EE0-27AD-411E-5CB8B0D52127}"/>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839108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Shireen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EB8C794-77EE-4724-B493-2E0907BFA558}"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704193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830"/>
              </a:spcAft>
            </a:pPr>
            <a:r>
              <a:rPr lang="en-US" sz="1900" kern="100">
                <a:latin typeface="Aptos" panose="020B0004020202020204" pitchFamily="34" charset="0"/>
                <a:ea typeface="Aptos" panose="020B0004020202020204" pitchFamily="34" charset="0"/>
                <a:cs typeface="Times New Roman" panose="02020603050405020304" pitchFamily="18" charset="0"/>
              </a:rPr>
              <a:t>OneLake aims to provide you a data lake as service without you needing to build it yourself. OneLake is your organization’s single unified multi-cloud SaaS data lake eliminating data duplication and integration tax. For years, you have had “OneDrive” for all your documents. Now, you have “OneLake” for all your data.</a:t>
            </a:r>
          </a:p>
          <a:p>
            <a:pPr>
              <a:lnSpc>
                <a:spcPct val="115000"/>
              </a:lnSpc>
              <a:spcAft>
                <a:spcPts val="830"/>
              </a:spcAft>
            </a:pPr>
            <a:endParaRPr lang="en-US" sz="1900" kern="100">
              <a:latin typeface="Aptos" panose="020B0004020202020204" pitchFamily="34" charset="0"/>
              <a:ea typeface="Aptos" panose="020B000402020202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i="0">
                <a:solidFill>
                  <a:srgbClr val="000000"/>
                </a:solidFill>
                <a:effectLst/>
                <a:latin typeface="Segoe UI" panose="020B0502040204020203" pitchFamily="34" charset="0"/>
              </a:rPr>
              <a:t>With OneLake, Fabric’s unified data lake, you can create a truly AI-powered data estate to fuel your AI innovation and data culture. </a:t>
            </a:r>
            <a:r>
              <a:rPr lang="en-US" sz="2000" kern="100">
                <a:solidFill>
                  <a:srgbClr val="000000"/>
                </a:solidFill>
                <a:effectLst/>
                <a:latin typeface="Segoe UI" panose="020B0502040204020203" pitchFamily="34" charset="0"/>
                <a:ea typeface="Calibri" panose="020F0502020204030204" pitchFamily="34" charset="0"/>
                <a:cs typeface="Arial" panose="020B0604020202020204" pitchFamily="34" charset="0"/>
              </a:rPr>
              <a:t>OneLake is built to span an entire organization with </a:t>
            </a:r>
            <a:r>
              <a:rPr lang="en-US" sz="1400">
                <a:effectLst/>
                <a:latin typeface="Segoe UI" panose="020B0502040204020203" pitchFamily="34" charset="0"/>
                <a:ea typeface="Calibri" panose="020F0502020204030204" pitchFamily="34" charset="0"/>
                <a:cs typeface="Segoe UI Semibold" panose="020B0702040204020203" pitchFamily="34" charset="0"/>
              </a:rPr>
              <a:t>domains and workspaces that can help you organize your data into a logical data mesh. </a:t>
            </a:r>
            <a:r>
              <a:rPr lang="en-US" sz="2000" b="0" i="0" err="1">
                <a:solidFill>
                  <a:srgbClr val="000000"/>
                </a:solidFill>
                <a:effectLst/>
                <a:latin typeface="Segoe UI" panose="020B0502040204020203" pitchFamily="34" charset="0"/>
              </a:rPr>
              <a:t>OneLake’s</a:t>
            </a:r>
            <a:r>
              <a:rPr lang="en-US" sz="2000" b="0" i="0">
                <a:solidFill>
                  <a:srgbClr val="000000"/>
                </a:solidFill>
                <a:effectLst/>
                <a:latin typeface="Segoe UI" panose="020B0502040204020203" pitchFamily="34" charset="0"/>
              </a:rPr>
              <a:t> shortcuts and mirroring capabilities enable you to access your entire multi-cloud data estate from a single, intuitively organized data lake. With your data in OneLake, you can then work from a single copy across analytics engines, whether you are using Spark, T-SQL, KQL, or Analysis Services and even access that data from other apps like Microsoft Excel or Teams. </a:t>
            </a:r>
            <a:endParaRPr lang="en-US" sz="1400">
              <a:effectLst/>
              <a:latin typeface="Aptos" panose="020B0004020202020204" pitchFamily="34" charset="0"/>
              <a:ea typeface="PMingLiU" panose="02020500000000000000" pitchFamily="18" charset="-120"/>
              <a:cs typeface="Arial" panose="020B0604020202020204" pitchFamily="34" charset="0"/>
            </a:endParaRPr>
          </a:p>
          <a:p>
            <a:endParaRPr lang="en-US" sz="2000"/>
          </a:p>
          <a:p>
            <a:pPr>
              <a:lnSpc>
                <a:spcPct val="115000"/>
              </a:lnSpc>
              <a:spcAft>
                <a:spcPts val="830"/>
              </a:spcAft>
            </a:pPr>
            <a:endParaRPr lang="en-US" sz="1900" kern="100">
              <a:latin typeface="Aptos" panose="020B0004020202020204" pitchFamily="34" charset="0"/>
              <a:ea typeface="Aptos" panose="020B0004020202020204" pitchFamily="34" charset="0"/>
              <a:cs typeface="Times New Roman" panose="02020603050405020304" pitchFamily="18" charset="0"/>
            </a:endParaRPr>
          </a:p>
          <a:p>
            <a:endParaRPr lang="en-US"/>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7263997F-846A-4BC3-A00B-E920A596D665}"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90882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DD9A21-71E4-AB08-0FA2-E61F52739E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1540BE-114F-E0CE-6B04-F3C8B04038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7DDB68-EB3D-DEF8-FF57-A025045CFBD1}"/>
              </a:ext>
            </a:extLst>
          </p:cNvPr>
          <p:cNvSpPr>
            <a:spLocks noGrp="1"/>
          </p:cNvSpPr>
          <p:nvPr>
            <p:ph type="body" idx="1"/>
          </p:nvPr>
        </p:nvSpPr>
        <p:spPr/>
        <p:txBody>
          <a:bodyPr/>
          <a:lstStyle/>
          <a:p>
            <a:r>
              <a:rPr lang="en-US"/>
              <a:t>Now we are announcing Dataverse shortcuts, work with all your dynamics data in OneLake, no data movement necessary </a:t>
            </a:r>
          </a:p>
        </p:txBody>
      </p:sp>
      <p:sp>
        <p:nvSpPr>
          <p:cNvPr id="4" name="Slide Number Placeholder 3">
            <a:extLst>
              <a:ext uri="{FF2B5EF4-FFF2-40B4-BE49-F238E27FC236}">
                <a16:creationId xmlns:a16="http://schemas.microsoft.com/office/drawing/2014/main" id="{C0802514-432E-DCFF-25FB-1C75B0D1BE9E}"/>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45AC536-D95F-4AD1-A014-D0BF47CB4F5D}"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762523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2563FD-EA04-17ED-B49A-FEA2FAB922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D2E95D-D046-A031-BC56-D0251A8996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7894ECF-A3B0-3561-5CF6-371D74CAFF38}"/>
              </a:ext>
            </a:extLst>
          </p:cNvPr>
          <p:cNvSpPr>
            <a:spLocks noGrp="1"/>
          </p:cNvSpPr>
          <p:nvPr>
            <p:ph type="body" idx="1"/>
          </p:nvPr>
        </p:nvSpPr>
        <p:spPr/>
        <p:txBody>
          <a:bodyPr/>
          <a:lstStyle/>
          <a:p>
            <a:r>
              <a:rPr lang="en-US"/>
              <a:t>Mirroring in Microsoft Fabric is designed to help you reflect your entire external database into OneLake.</a:t>
            </a:r>
          </a:p>
          <a:p>
            <a:r>
              <a:rPr lang="en-US"/>
              <a:t>It does not only to help you bring the initial data, but also it keeps all the changes up-to-date reflected into OneLake.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a:solidFill>
                  <a:srgbClr val="CCCCCC"/>
                </a:solidFill>
                <a:effectLst/>
                <a:latin typeface="Menlo" panose="020B0609030804020204" pitchFamily="49" charset="0"/>
              </a:rPr>
              <a:t>Mirroring can be done through CDC based replication – which we called database mirroring where we physically replicate data from your source like Snowflake, Azure SQL DB, and Cosmos DB mirroring into OneLake where we keep it up to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a:solidFill>
                  <a:srgbClr val="CCCCCC"/>
                </a:solidFill>
                <a:effectLst/>
                <a:latin typeface="Menlo" panose="020B0609030804020204" pitchFamily="49" charset="0"/>
              </a:rPr>
              <a:t>We have another type of mirroring, where we synchronize metadata instead of replicating the data. For example, Mirroring for Azure </a:t>
            </a:r>
            <a:r>
              <a:rPr lang="en-US" b="0" err="1">
                <a:solidFill>
                  <a:srgbClr val="CCCCCC"/>
                </a:solidFill>
                <a:effectLst/>
                <a:latin typeface="Menlo" panose="020B0609030804020204" pitchFamily="49" charset="0"/>
              </a:rPr>
              <a:t>databricks</a:t>
            </a:r>
            <a:r>
              <a:rPr lang="en-US" b="0">
                <a:solidFill>
                  <a:srgbClr val="CCCCCC"/>
                </a:solidFill>
                <a:effectLst/>
                <a:latin typeface="Menlo" panose="020B0609030804020204" pitchFamily="49" charset="0"/>
              </a:rPr>
              <a:t>, we will synchronize catalog names, schemas, table definitions and create shortcuts under neath the hood in Fabric</a:t>
            </a:r>
          </a:p>
        </p:txBody>
      </p:sp>
      <p:sp>
        <p:nvSpPr>
          <p:cNvPr id="4" name="Slide Number Placeholder 3">
            <a:extLst>
              <a:ext uri="{FF2B5EF4-FFF2-40B4-BE49-F238E27FC236}">
                <a16:creationId xmlns:a16="http://schemas.microsoft.com/office/drawing/2014/main" id="{9AEB9241-2A39-A2E6-D469-9DEC01E8C14D}"/>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B6A2360-442F-455E-8D8C-7644FE4D5192}"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3771635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805017-E408-A3CF-8E50-DC8A41FB84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95B6CC-7DE2-41D5-730C-87C68370CF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FC6141-61AC-682E-984B-C4DDE3396669}"/>
              </a:ext>
            </a:extLst>
          </p:cNvPr>
          <p:cNvSpPr>
            <a:spLocks noGrp="1"/>
          </p:cNvSpPr>
          <p:nvPr>
            <p:ph type="body" idx="1"/>
          </p:nvPr>
        </p:nvSpPr>
        <p:spPr/>
        <p:txBody>
          <a:bodyPr/>
          <a:lstStyle/>
          <a:p>
            <a:r>
              <a:rPr lang="en-US" b="1"/>
              <a:t>Shireen</a:t>
            </a:r>
          </a:p>
          <a:p>
            <a:endParaRPr lang="en-US" b="0"/>
          </a:p>
          <a:p>
            <a:r>
              <a:rPr lang="en-US" b="0"/>
              <a:t>So let’s dive a bit deeper into the architecture of Database mirroring, and this valid for all of our connectors that are in preview – Snowflake, Azure SQL, and Cosmos DB. </a:t>
            </a:r>
          </a:p>
          <a:p>
            <a:endParaRPr lang="en-US" b="0"/>
          </a:p>
          <a:p>
            <a:r>
              <a:rPr lang="en-US" b="0"/>
              <a:t>So the bottom you will see the source DB, and we have our in-built replication engine that first replicates the entire source database into Fabric – basically an initial snapshot of the tables. After that, our engine uses change data feed, such as any inserts, deletes, and updates, and they will be continuously replicated over using the replicator technology into the </a:t>
            </a:r>
            <a:r>
              <a:rPr lang="en-US" b="0" err="1"/>
              <a:t>lakehouse</a:t>
            </a:r>
            <a:r>
              <a:rPr lang="en-US" b="0"/>
              <a:t>.</a:t>
            </a:r>
          </a:p>
          <a:p>
            <a:endParaRPr lang="en-US" b="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rgbClr val="201F1E"/>
                </a:solidFill>
                <a:effectLst/>
                <a:latin typeface="Calibri" panose="020F0502020204030204" pitchFamily="34" charset="0"/>
              </a:rPr>
              <a:t>And once data is replicated in the </a:t>
            </a:r>
            <a:r>
              <a:rPr lang="en-US" sz="1800" err="1">
                <a:solidFill>
                  <a:srgbClr val="201F1E"/>
                </a:solidFill>
                <a:effectLst/>
                <a:latin typeface="Calibri" panose="020F0502020204030204" pitchFamily="34" charset="0"/>
              </a:rPr>
              <a:t>OneLake</a:t>
            </a:r>
            <a:r>
              <a:rPr lang="en-US" sz="1800">
                <a:solidFill>
                  <a:srgbClr val="201F1E"/>
                </a:solidFill>
                <a:effectLst/>
                <a:latin typeface="Calibri" panose="020F0502020204030204" pitchFamily="34" charset="0"/>
              </a:rPr>
              <a:t>, you can utilize all the capabilities of Fabric, such as running notebooks, data engineering, running Spark queries, and creating power BI reports.</a:t>
            </a:r>
          </a:p>
          <a:p>
            <a:endParaRPr lang="en-US" b="1"/>
          </a:p>
        </p:txBody>
      </p:sp>
      <p:sp>
        <p:nvSpPr>
          <p:cNvPr id="4" name="Slide Number Placeholder 3">
            <a:extLst>
              <a:ext uri="{FF2B5EF4-FFF2-40B4-BE49-F238E27FC236}">
                <a16:creationId xmlns:a16="http://schemas.microsoft.com/office/drawing/2014/main" id="{14AE1BD2-1236-C9AD-CD9F-30256E9EF46F}"/>
              </a:ext>
            </a:extLst>
          </p:cNvPr>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445AC536-D95F-4AD1-A014-D0BF47CB4F5D}" type="slidenum">
              <a:rPr kumimoji="0" lang="en-US" sz="12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4738293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A527E0-14EA-1A87-369A-0371844E0D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CB30AE-9B09-79F6-B36C-0B7A3740F2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0509E4-8563-BF09-BD2C-12A162A63DF8}"/>
              </a:ext>
            </a:extLst>
          </p:cNvPr>
          <p:cNvSpPr>
            <a:spLocks noGrp="1"/>
          </p:cNvSpPr>
          <p:nvPr>
            <p:ph type="body" idx="1"/>
          </p:nvPr>
        </p:nvSpPr>
        <p:spPr/>
        <p:txBody>
          <a:bodyPr/>
          <a:lstStyle/>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We have broad support for all the major databases with Mirroring – including Snowflake, Cosmos DB, Azure SQL DB and more.</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 </a:t>
            </a:r>
          </a:p>
        </p:txBody>
      </p:sp>
      <p:sp>
        <p:nvSpPr>
          <p:cNvPr id="4" name="Header Placeholder 3">
            <a:extLst>
              <a:ext uri="{FF2B5EF4-FFF2-40B4-BE49-F238E27FC236}">
                <a16:creationId xmlns:a16="http://schemas.microsoft.com/office/drawing/2014/main" id="{E819F3CC-CEB4-E873-B5A1-DCA108B779A8}"/>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7BAD8782-B098-2B13-1CEE-08679E61BC38}"/>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DD4B0B99-F0BC-B0D6-2812-35F09C2CAC44}"/>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076ED5D2-EBED-6D40-A078-1BEA4DF0241A}" type="datetime8">
              <a:rPr kumimoji="0" lang="en-CA"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2025-06-03 9:33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209CF6D8-679D-67B6-8990-DF4DE17FDD62}"/>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641882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138BA-DE90-EA8D-C485-548C1946FB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5B4E5A-140C-F967-97B7-1872902603D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7ED566-CD86-822E-C4E5-C66BE6F3258D}"/>
              </a:ext>
            </a:extLst>
          </p:cNvPr>
          <p:cNvSpPr>
            <a:spLocks noGrp="1"/>
          </p:cNvSpPr>
          <p:nvPr>
            <p:ph type="body" idx="1"/>
          </p:nvPr>
        </p:nvSpPr>
        <p:spPr/>
        <p:txBody>
          <a:bodyPr/>
          <a:lstStyle/>
          <a:p>
            <a:pPr>
              <a:spcAft>
                <a:spcPts val="927"/>
              </a:spcAft>
              <a:defRPr/>
            </a:pPr>
            <a:endParaRPr lang="en-US"/>
          </a:p>
        </p:txBody>
      </p:sp>
      <p:sp>
        <p:nvSpPr>
          <p:cNvPr id="4" name="Header Placeholder 3">
            <a:extLst>
              <a:ext uri="{FF2B5EF4-FFF2-40B4-BE49-F238E27FC236}">
                <a16:creationId xmlns:a16="http://schemas.microsoft.com/office/drawing/2014/main" id="{8A0FB019-5A3C-56DB-EEA6-25EBBDAFB0C6}"/>
              </a:ext>
            </a:extLst>
          </p:cNvPr>
          <p:cNvSpPr>
            <a:spLocks noGrp="1"/>
          </p:cNvSpPr>
          <p:nvPr>
            <p:ph type="hdr" sz="quarter"/>
          </p:nvPr>
        </p:nvSpPr>
        <p:spPr/>
        <p:txBody>
          <a:bodyPr/>
          <a:lstStyle/>
          <a:p>
            <a:pPr marL="0" marR="0" lvl="0" indent="0" algn="l" defTabSz="942255"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11673E4E-F903-3AB7-F16C-ED513E0AC16E}"/>
              </a:ext>
            </a:extLst>
          </p:cNvPr>
          <p:cNvSpPr>
            <a:spLocks noGrp="1"/>
          </p:cNvSpPr>
          <p:nvPr>
            <p:ph type="ftr" sz="quarter" idx="4"/>
          </p:nvPr>
        </p:nvSpPr>
        <p:spPr/>
        <p:txBody>
          <a:bodyPr/>
          <a:lstStyle/>
          <a:p>
            <a:pPr marL="588931" marR="0" lvl="0" indent="0" algn="l" defTabSz="94197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5B0BC389-1F36-A164-A9BC-BA7D81F3A743}"/>
              </a:ext>
            </a:extLst>
          </p:cNvPr>
          <p:cNvSpPr>
            <a:spLocks noGrp="1"/>
          </p:cNvSpPr>
          <p:nvPr>
            <p:ph type="dt" idx="1"/>
          </p:nvPr>
        </p:nvSpPr>
        <p:spPr/>
        <p:txBody>
          <a:bodyPr/>
          <a:lstStyle/>
          <a:p>
            <a:pPr marL="0" marR="0" lvl="0" indent="0" algn="r" defTabSz="942255" rtl="0" eaLnBrk="1" fontAlgn="auto" latinLnBrk="0" hangingPunct="1">
              <a:lnSpc>
                <a:spcPct val="100000"/>
              </a:lnSpc>
              <a:spcBef>
                <a:spcPts val="0"/>
              </a:spcBef>
              <a:spcAft>
                <a:spcPts val="0"/>
              </a:spcAft>
              <a:buClrTx/>
              <a:buSzTx/>
              <a:buFontTx/>
              <a:buNone/>
              <a:tabLst/>
              <a:defRPr/>
            </a:pPr>
            <a:fld id="{8EF7FEB2-C603-8B40-9FCD-FDDC87FF0CA4}" type="datetime8">
              <a:rPr kumimoji="0" lang="en-CA"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42255" rtl="0" eaLnBrk="1" fontAlgn="auto" latinLnBrk="0" hangingPunct="1">
                <a:lnSpc>
                  <a:spcPct val="100000"/>
                </a:lnSpc>
                <a:spcBef>
                  <a:spcPts val="0"/>
                </a:spcBef>
                <a:spcAft>
                  <a:spcPts val="0"/>
                </a:spcAft>
                <a:buClrTx/>
                <a:buSzTx/>
                <a:buFontTx/>
                <a:buNone/>
                <a:tabLst/>
                <a:defRPr/>
              </a:pPr>
              <a:t>2025-06-03 8:56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3377C395-075B-F178-43B8-580971CFBFDC}"/>
              </a:ext>
            </a:extLst>
          </p:cNvPr>
          <p:cNvSpPr>
            <a:spLocks noGrp="1"/>
          </p:cNvSpPr>
          <p:nvPr>
            <p:ph type="sldNum" sz="quarter" idx="5"/>
          </p:nvPr>
        </p:nvSpPr>
        <p:spPr/>
        <p:txBody>
          <a:bodyPr/>
          <a:lstStyle/>
          <a:p>
            <a:pPr marL="0" marR="0" lvl="0" indent="0" algn="r" defTabSz="942255"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42255"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5806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8E183B-467E-4610-D718-E955AE64D1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40D432-62DB-F74B-735B-1DC19E6AE55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B9A9B7-3146-D87C-0211-45CC7E985354}"/>
              </a:ext>
            </a:extLst>
          </p:cNvPr>
          <p:cNvSpPr>
            <a:spLocks noGrp="1"/>
          </p:cNvSpPr>
          <p:nvPr>
            <p:ph type="body" idx="1"/>
          </p:nvPr>
        </p:nvSpPr>
        <p:spPr/>
        <p:txBody>
          <a:bodyPr/>
          <a:lstStyle/>
          <a:p>
            <a:pPr>
              <a:spcAft>
                <a:spcPts val="927"/>
              </a:spcAft>
              <a:defRPr/>
            </a:pPr>
            <a:r>
              <a:rPr lang="en-US" sz="800">
                <a:solidFill>
                  <a:srgbClr val="000000"/>
                </a:solidFill>
                <a:latin typeface="Segoe UI"/>
              </a:rPr>
              <a:t>I often like to compare Microsoft Fabric to Microsoft Office – Office is a suite of productivity tools such as Word, PowerPoint, Excel. Each optimized for a particular task, building a spreadsheet or writing a document. But the applications in Office share common elements – whether it’s the user experience, how you spell check or copy &amp; paste or format text. But also at the foundational layer – how you govern the applications in Office, how you store and collaborate on files. </a:t>
            </a:r>
          </a:p>
          <a:p>
            <a:pPr>
              <a:spcAft>
                <a:spcPts val="927"/>
              </a:spcAft>
              <a:defRPr/>
            </a:pPr>
            <a:endParaRPr lang="en-US" sz="800">
              <a:solidFill>
                <a:srgbClr val="000000"/>
              </a:solidFill>
              <a:latin typeface="Segoe UI"/>
            </a:endParaRPr>
          </a:p>
          <a:p>
            <a:pPr>
              <a:spcAft>
                <a:spcPts val="927"/>
              </a:spcAft>
              <a:defRPr/>
            </a:pPr>
            <a:r>
              <a:rPr lang="en-US" sz="800">
                <a:solidFill>
                  <a:srgbClr val="000000"/>
                </a:solidFill>
                <a:latin typeface="Segoe UI"/>
              </a:rPr>
              <a:t>Think of Microsoft Fabric in the same way, it’s a suite of analytics tools. Whether that’s for integrating your data, building a data warehouse, or analyzing your data in Power BI. Each of the tools in Microsoft Fabric share common elements – how you connect to data, how you manage artifacts in workspaces, how you move from dev to test to production</a:t>
            </a:r>
          </a:p>
          <a:p>
            <a:pPr>
              <a:spcAft>
                <a:spcPts val="927"/>
              </a:spcAft>
              <a:defRPr/>
            </a:pPr>
            <a:endParaRPr lang="en-US" sz="800">
              <a:solidFill>
                <a:srgbClr val="000000"/>
              </a:solidFill>
              <a:latin typeface="Segoe UI"/>
            </a:endParaRPr>
          </a:p>
          <a:p>
            <a:pPr>
              <a:spcAft>
                <a:spcPts val="927"/>
              </a:spcAft>
              <a:defRPr/>
            </a:pPr>
            <a:r>
              <a:rPr lang="en-US" sz="800">
                <a:solidFill>
                  <a:srgbClr val="000000"/>
                </a:solidFill>
                <a:latin typeface="Segoe UI"/>
              </a:rPr>
              <a:t>But also they share the foundational layers of the Fabric Platform. How you manage security and compliance centrally, How you store and collaborate on data, how you govern the entire platform. </a:t>
            </a:r>
          </a:p>
        </p:txBody>
      </p:sp>
      <p:sp>
        <p:nvSpPr>
          <p:cNvPr id="4" name="Header Placeholder 3">
            <a:extLst>
              <a:ext uri="{FF2B5EF4-FFF2-40B4-BE49-F238E27FC236}">
                <a16:creationId xmlns:a16="http://schemas.microsoft.com/office/drawing/2014/main" id="{A9508A67-8B50-1BA1-18EA-FF02407F543F}"/>
              </a:ext>
            </a:extLst>
          </p:cNvPr>
          <p:cNvSpPr>
            <a:spLocks noGrp="1"/>
          </p:cNvSpPr>
          <p:nvPr>
            <p:ph type="hdr" sz="quarter"/>
          </p:nvPr>
        </p:nvSpPr>
        <p:spPr/>
        <p:txBody>
          <a:bodyPr/>
          <a:lstStyle/>
          <a:p>
            <a:pPr marL="0" marR="0" lvl="0" indent="0" algn="l" defTabSz="942255"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3E0D3E3E-961A-D945-DD78-87791273ABE7}"/>
              </a:ext>
            </a:extLst>
          </p:cNvPr>
          <p:cNvSpPr>
            <a:spLocks noGrp="1"/>
          </p:cNvSpPr>
          <p:nvPr>
            <p:ph type="ftr" sz="quarter" idx="4"/>
          </p:nvPr>
        </p:nvSpPr>
        <p:spPr/>
        <p:txBody>
          <a:bodyPr/>
          <a:lstStyle/>
          <a:p>
            <a:pPr marL="588931" marR="0" lvl="0" indent="0" algn="l" defTabSz="94197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59C05273-1F69-1F6A-F427-F3D907616F66}"/>
              </a:ext>
            </a:extLst>
          </p:cNvPr>
          <p:cNvSpPr>
            <a:spLocks noGrp="1"/>
          </p:cNvSpPr>
          <p:nvPr>
            <p:ph type="dt" idx="1"/>
          </p:nvPr>
        </p:nvSpPr>
        <p:spPr/>
        <p:txBody>
          <a:bodyPr/>
          <a:lstStyle/>
          <a:p>
            <a:pPr marL="0" marR="0" lvl="0" indent="0" algn="r" defTabSz="942255" rtl="0" eaLnBrk="1" fontAlgn="auto" latinLnBrk="0" hangingPunct="1">
              <a:lnSpc>
                <a:spcPct val="100000"/>
              </a:lnSpc>
              <a:spcBef>
                <a:spcPts val="0"/>
              </a:spcBef>
              <a:spcAft>
                <a:spcPts val="0"/>
              </a:spcAft>
              <a:buClrTx/>
              <a:buSzTx/>
              <a:buFontTx/>
              <a:buNone/>
              <a:tabLst/>
              <a:defRPr/>
            </a:pPr>
            <a:fld id="{8EF7FEB2-C603-8B40-9FCD-FDDC87FF0CA4}" type="datetime8">
              <a:rPr kumimoji="0" lang="en-CA"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42255" rtl="0" eaLnBrk="1" fontAlgn="auto" latinLnBrk="0" hangingPunct="1">
                <a:lnSpc>
                  <a:spcPct val="100000"/>
                </a:lnSpc>
                <a:spcBef>
                  <a:spcPts val="0"/>
                </a:spcBef>
                <a:spcAft>
                  <a:spcPts val="0"/>
                </a:spcAft>
                <a:buClrTx/>
                <a:buSzTx/>
                <a:buFontTx/>
                <a:buNone/>
                <a:tabLst/>
                <a:defRPr/>
              </a:pPr>
              <a:t>2025-06-03 8:56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0A48AE76-57F6-B8E4-A104-E3EE733187E9}"/>
              </a:ext>
            </a:extLst>
          </p:cNvPr>
          <p:cNvSpPr>
            <a:spLocks noGrp="1"/>
          </p:cNvSpPr>
          <p:nvPr>
            <p:ph type="sldNum" sz="quarter" idx="5"/>
          </p:nvPr>
        </p:nvSpPr>
        <p:spPr/>
        <p:txBody>
          <a:bodyPr/>
          <a:lstStyle/>
          <a:p>
            <a:pPr marL="0" marR="0" lvl="0" indent="0" algn="r" defTabSz="942255"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42255"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94592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27BB6F-F07B-5556-8665-9A3B99697B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04A1EE-DF03-06DF-0DF9-7CF81ACFDE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6B2E9A-A101-6768-128B-65D9A1C6735C}"/>
              </a:ext>
            </a:extLst>
          </p:cNvPr>
          <p:cNvSpPr>
            <a:spLocks noGrp="1"/>
          </p:cNvSpPr>
          <p:nvPr>
            <p:ph type="body" idx="1"/>
          </p:nvPr>
        </p:nvSpPr>
        <p:spPr/>
        <p:txBody>
          <a:bodyPr/>
          <a:lstStyle/>
          <a:p>
            <a:pPr>
              <a:spcAft>
                <a:spcPts val="927"/>
              </a:spcAft>
              <a:defRPr/>
            </a:pPr>
            <a:r>
              <a:rPr lang="en-US" sz="800">
                <a:solidFill>
                  <a:srgbClr val="000000"/>
                </a:solidFill>
                <a:latin typeface="Segoe UI"/>
              </a:rPr>
              <a:t>I often like to compare Microsoft Fabric to Microsoft Office – Office is a suite of productivity tools such as Word, PowerPoint, Excel. Each optimized for a particular task, building a spreadsheet or writing a document. But the applications in Office share common elements – whether it’s the user experience, how you spell check or copy &amp; paste or format text. But also at the foundational layer – how you govern the applications in Office, how you store and collaborate on files. </a:t>
            </a:r>
          </a:p>
          <a:p>
            <a:pPr>
              <a:spcAft>
                <a:spcPts val="927"/>
              </a:spcAft>
              <a:defRPr/>
            </a:pPr>
            <a:endParaRPr lang="en-US" sz="800">
              <a:solidFill>
                <a:srgbClr val="000000"/>
              </a:solidFill>
              <a:latin typeface="Segoe UI"/>
            </a:endParaRPr>
          </a:p>
          <a:p>
            <a:pPr>
              <a:spcAft>
                <a:spcPts val="927"/>
              </a:spcAft>
              <a:defRPr/>
            </a:pPr>
            <a:r>
              <a:rPr lang="en-US" sz="800">
                <a:solidFill>
                  <a:srgbClr val="000000"/>
                </a:solidFill>
                <a:latin typeface="Segoe UI"/>
              </a:rPr>
              <a:t>Think of Microsoft Fabric in the same way, it’s a suite of analytics tools. Whether that’s for integrating your data, building a data warehouse, or analyzing your data in Power BI. Each of the tools in Microsoft Fabric share common elements – how you connect to data, how you manage artifacts in workspaces, how you move from dev to test to production</a:t>
            </a:r>
          </a:p>
          <a:p>
            <a:pPr>
              <a:spcAft>
                <a:spcPts val="927"/>
              </a:spcAft>
              <a:defRPr/>
            </a:pPr>
            <a:endParaRPr lang="en-US" sz="800">
              <a:solidFill>
                <a:srgbClr val="000000"/>
              </a:solidFill>
              <a:latin typeface="Segoe UI"/>
            </a:endParaRPr>
          </a:p>
          <a:p>
            <a:pPr>
              <a:spcAft>
                <a:spcPts val="927"/>
              </a:spcAft>
              <a:defRPr/>
            </a:pPr>
            <a:r>
              <a:rPr lang="en-US" sz="800">
                <a:solidFill>
                  <a:srgbClr val="000000"/>
                </a:solidFill>
                <a:latin typeface="Segoe UI"/>
              </a:rPr>
              <a:t>But also they share the foundational layers of the Fabric Platform. How you manage security and compliance centrally, How you store and collaborate on data, how you govern the entire platform. </a:t>
            </a:r>
          </a:p>
        </p:txBody>
      </p:sp>
      <p:sp>
        <p:nvSpPr>
          <p:cNvPr id="4" name="Header Placeholder 3">
            <a:extLst>
              <a:ext uri="{FF2B5EF4-FFF2-40B4-BE49-F238E27FC236}">
                <a16:creationId xmlns:a16="http://schemas.microsoft.com/office/drawing/2014/main" id="{40658850-3F4C-05A5-BFAB-AAE6A7D9C9C5}"/>
              </a:ext>
            </a:extLst>
          </p:cNvPr>
          <p:cNvSpPr>
            <a:spLocks noGrp="1"/>
          </p:cNvSpPr>
          <p:nvPr>
            <p:ph type="hdr" sz="quarter"/>
          </p:nvPr>
        </p:nvSpPr>
        <p:spPr/>
        <p:txBody>
          <a:bodyPr/>
          <a:lstStyle/>
          <a:p>
            <a:pPr marL="0" marR="0" lvl="0" indent="0" algn="l" defTabSz="942255"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7871F4DE-6777-FB8E-3E8E-C034EED63F05}"/>
              </a:ext>
            </a:extLst>
          </p:cNvPr>
          <p:cNvSpPr>
            <a:spLocks noGrp="1"/>
          </p:cNvSpPr>
          <p:nvPr>
            <p:ph type="ftr" sz="quarter" idx="4"/>
          </p:nvPr>
        </p:nvSpPr>
        <p:spPr/>
        <p:txBody>
          <a:bodyPr/>
          <a:lstStyle/>
          <a:p>
            <a:pPr marL="588931" marR="0" lvl="0" indent="0" algn="l" defTabSz="94197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497E06B1-BFC2-398C-05E7-5A28539AC835}"/>
              </a:ext>
            </a:extLst>
          </p:cNvPr>
          <p:cNvSpPr>
            <a:spLocks noGrp="1"/>
          </p:cNvSpPr>
          <p:nvPr>
            <p:ph type="dt" idx="1"/>
          </p:nvPr>
        </p:nvSpPr>
        <p:spPr/>
        <p:txBody>
          <a:bodyPr/>
          <a:lstStyle/>
          <a:p>
            <a:pPr marL="0" marR="0" lvl="0" indent="0" algn="r" defTabSz="942255" rtl="0" eaLnBrk="1" fontAlgn="auto" latinLnBrk="0" hangingPunct="1">
              <a:lnSpc>
                <a:spcPct val="100000"/>
              </a:lnSpc>
              <a:spcBef>
                <a:spcPts val="0"/>
              </a:spcBef>
              <a:spcAft>
                <a:spcPts val="0"/>
              </a:spcAft>
              <a:buClrTx/>
              <a:buSzTx/>
              <a:buFontTx/>
              <a:buNone/>
              <a:tabLst/>
              <a:defRPr/>
            </a:pPr>
            <a:fld id="{8EF7FEB2-C603-8B40-9FCD-FDDC87FF0CA4}" type="datetime8">
              <a:rPr kumimoji="0" lang="en-CA"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42255" rtl="0" eaLnBrk="1" fontAlgn="auto" latinLnBrk="0" hangingPunct="1">
                <a:lnSpc>
                  <a:spcPct val="100000"/>
                </a:lnSpc>
                <a:spcBef>
                  <a:spcPts val="0"/>
                </a:spcBef>
                <a:spcAft>
                  <a:spcPts val="0"/>
                </a:spcAft>
                <a:buClrTx/>
                <a:buSzTx/>
                <a:buFontTx/>
                <a:buNone/>
                <a:tabLst/>
                <a:defRPr/>
              </a:pPr>
              <a:t>2025-06-03 8:56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45BE524D-D050-99DD-5E2C-859FD7734A4C}"/>
              </a:ext>
            </a:extLst>
          </p:cNvPr>
          <p:cNvSpPr>
            <a:spLocks noGrp="1"/>
          </p:cNvSpPr>
          <p:nvPr>
            <p:ph type="sldNum" sz="quarter" idx="5"/>
          </p:nvPr>
        </p:nvSpPr>
        <p:spPr/>
        <p:txBody>
          <a:bodyPr/>
          <a:lstStyle/>
          <a:p>
            <a:pPr marL="0" marR="0" lvl="0" indent="0" algn="r" defTabSz="942255"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42255"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96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DC689C-251F-BD1A-DB9F-BEE9416F42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F2BF80-3D1A-3396-78CC-F511E93221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1201AB-BA37-1356-D233-AC3A7460C146}"/>
              </a:ext>
            </a:extLst>
          </p:cNvPr>
          <p:cNvSpPr>
            <a:spLocks noGrp="1"/>
          </p:cNvSpPr>
          <p:nvPr>
            <p:ph type="body" idx="1"/>
          </p:nvPr>
        </p:nvSpPr>
        <p:spPr/>
        <p:txBody>
          <a:bodyPr/>
          <a:lstStyle/>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Data Factory in Fabric is built on the unification of Azure Data Factory….our Pro Data integration capability in Azure….</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 </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and Power Query…our self service data preparation capability embedded into Power BI, Excel, Dynamics and Power Platform.</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 </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Fabric Data Factory offers both low code and pro code approaches to data integration.</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 </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Fabric Data Factory is AI Powered through Copilots.</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 </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Fabric Data Factory integrates Open Source Data integration approaches.</a:t>
            </a:r>
          </a:p>
        </p:txBody>
      </p:sp>
      <p:sp>
        <p:nvSpPr>
          <p:cNvPr id="4" name="Slide Number Placeholder 3">
            <a:extLst>
              <a:ext uri="{FF2B5EF4-FFF2-40B4-BE49-F238E27FC236}">
                <a16:creationId xmlns:a16="http://schemas.microsoft.com/office/drawing/2014/main" id="{A422E590-726D-0540-758F-0B701BFE7E0B}"/>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89ACCA9-1573-B444-8AF0-415C87BFBAB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1388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7A0ECE-9B94-5C12-0C51-86724951DD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3488A8-6B6D-4169-1D6E-83B1F9E80A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14826D-1CD9-D1EC-AEFA-63BF96F51EAC}"/>
              </a:ext>
            </a:extLst>
          </p:cNvPr>
          <p:cNvSpPr>
            <a:spLocks noGrp="1"/>
          </p:cNvSpPr>
          <p:nvPr>
            <p:ph type="body" idx="1"/>
          </p:nvPr>
        </p:nvSpPr>
        <p:spPr/>
        <p:txBody>
          <a:bodyPr/>
          <a:lstStyle/>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Let’s look at how Data Factory supports all major data integration critical capabilities – </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 </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Data Factory offers best in class connectivity – through hundreds of connectors to business critical data sources, allowing unhindered access to data sources no matter where they reside (be it on-prem, in the cloud or behind virtual networks and firewalls)</a:t>
            </a:r>
          </a:p>
          <a:p>
            <a:pPr marL="0" marR="0">
              <a:lnSpc>
                <a:spcPct val="107000"/>
              </a:lnSpc>
              <a:spcBef>
                <a:spcPts val="0"/>
              </a:spcBef>
              <a:spcAft>
                <a:spcPts val="0"/>
              </a:spcAft>
            </a:pP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Data Factory includes petabyte scale data movement, that is built on Azure Data Factory’s proven capability that is used to move hundreds of petabytes every month.</a:t>
            </a:r>
          </a:p>
          <a:p>
            <a:pPr marL="0" marR="0">
              <a:lnSpc>
                <a:spcPct val="107000"/>
              </a:lnSpc>
              <a:spcBef>
                <a:spcPts val="0"/>
              </a:spcBef>
              <a:spcAft>
                <a:spcPts val="0"/>
              </a:spcAft>
            </a:pP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Data Factory includes Orchestration – also built on Azure Data Factory’s industry leading orchestration capabilities – currently responsible for running 10s of billions of orchestrations per month.</a:t>
            </a:r>
          </a:p>
          <a:p>
            <a:pPr marL="0" marR="0">
              <a:lnSpc>
                <a:spcPct val="107000"/>
              </a:lnSpc>
              <a:spcBef>
                <a:spcPts val="0"/>
              </a:spcBef>
              <a:spcAft>
                <a:spcPts val="0"/>
              </a:spcAft>
            </a:pP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Data Factory includes Transformation capabilities that are built in industry leading data preparation experiences provided by Power Query, that is now delivering transformations at enterprise scale via Fabric Compute engines.</a:t>
            </a:r>
          </a:p>
          <a:p>
            <a:pPr marL="0" marR="0">
              <a:lnSpc>
                <a:spcPct val="107000"/>
              </a:lnSpc>
              <a:spcBef>
                <a:spcPts val="0"/>
              </a:spcBef>
              <a:spcAft>
                <a:spcPts val="0"/>
              </a:spcAft>
            </a:pP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Deployment, DevOps and observability are built in to Data Factory as part of a complete data management and integration platform.</a:t>
            </a:r>
          </a:p>
          <a:p>
            <a:pPr marL="0" marR="0">
              <a:lnSpc>
                <a:spcPct val="107000"/>
              </a:lnSpc>
              <a:spcBef>
                <a:spcPts val="0"/>
              </a:spcBef>
              <a:spcAft>
                <a:spcPts val="0"/>
              </a:spcAft>
            </a:pP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Data Factory is built on top of </a:t>
            </a:r>
            <a:r>
              <a:rPr lang="en-US" sz="1800" kern="100" err="1">
                <a:effectLst/>
                <a:latin typeface="Aptos" panose="020B0004020202020204" pitchFamily="34" charset="0"/>
                <a:ea typeface="Aptos" panose="020B0004020202020204" pitchFamily="34" charset="0"/>
                <a:cs typeface="Times New Roman" panose="02020603050405020304" pitchFamily="18" charset="0"/>
              </a:rPr>
              <a:t>OneLake</a:t>
            </a:r>
            <a:r>
              <a:rPr lang="en-US" sz="1800" kern="100">
                <a:effectLst/>
                <a:latin typeface="Aptos" panose="020B0004020202020204" pitchFamily="34" charset="0"/>
                <a:ea typeface="Aptos" panose="020B0004020202020204" pitchFamily="34" charset="0"/>
                <a:cs typeface="Times New Roman" panose="02020603050405020304" pitchFamily="18" charset="0"/>
              </a:rPr>
              <a:t>, with AI built in.</a:t>
            </a:r>
          </a:p>
        </p:txBody>
      </p:sp>
      <p:sp>
        <p:nvSpPr>
          <p:cNvPr id="4" name="Header Placeholder 3">
            <a:extLst>
              <a:ext uri="{FF2B5EF4-FFF2-40B4-BE49-F238E27FC236}">
                <a16:creationId xmlns:a16="http://schemas.microsoft.com/office/drawing/2014/main" id="{27E7D3A7-77D4-AFBE-A861-8D07CC6ACAF1}"/>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D5C68C15-3619-9B02-D35C-7DB3641B07E7}"/>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C2CAE94-2873-8765-0148-5A036B209898}"/>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8EF7FEB2-C603-8B40-9FCD-FDDC87FF0CA4}" type="datetime8">
              <a:rPr kumimoji="0" lang="en-CA"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2025-06-03 8:56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3471440D-20AB-B742-80F1-B854147FD9E8}"/>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85601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Wilson</a:t>
            </a:r>
          </a:p>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 </a:t>
            </a:r>
          </a:p>
          <a:p>
            <a:pPr marL="0" marR="0">
              <a:lnSpc>
                <a:spcPct val="107000"/>
              </a:lnSpc>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Let’s look at how Data Factory supports all major data integration critical capabilities </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8EF7FEB2-C603-8B40-9FCD-FDDC87FF0CA4}" type="datetime8">
              <a:rPr kumimoji="0" lang="en-CA"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2025-06-03 8:56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231443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04DC72-5438-50AE-3C3B-C51E99AECD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EAF2EE-A7B1-1EE8-AB0A-E7A262C88B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0D0B28-290D-3A9C-959A-A344C6954809}"/>
              </a:ext>
            </a:extLst>
          </p:cNvPr>
          <p:cNvSpPr>
            <a:spLocks noGrp="1"/>
          </p:cNvSpPr>
          <p:nvPr>
            <p:ph type="body" idx="1"/>
          </p:nvPr>
        </p:nvSpPr>
        <p:spPr/>
        <p:txBody>
          <a:bodyPr/>
          <a:lstStyle/>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Wilson</a:t>
            </a:r>
          </a:p>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 </a:t>
            </a:r>
          </a:p>
        </p:txBody>
      </p:sp>
      <p:sp>
        <p:nvSpPr>
          <p:cNvPr id="4" name="Header Placeholder 3">
            <a:extLst>
              <a:ext uri="{FF2B5EF4-FFF2-40B4-BE49-F238E27FC236}">
                <a16:creationId xmlns:a16="http://schemas.microsoft.com/office/drawing/2014/main" id="{71E3E6E1-2E6D-CA87-5135-924A76C2A808}"/>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6B6AFF21-6657-D91B-EEF8-79A642FA43EA}"/>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B15630CE-7477-C133-A163-552B568661B5}"/>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8EF7FEB2-C603-8B40-9FCD-FDDC87FF0CA4}" type="datetime8">
              <a:rPr kumimoji="0" lang="en-CA"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2025-06-03 8:56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FF77A5B0-D943-EB57-124C-F8591E27D98F}"/>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52642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8F8863-625D-55FB-21B6-84CA77BA34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9C9A04-9CA7-A4AB-3DEC-62C3D4827C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F31C5C-065F-05ED-3BFD-B38D1AC9736A}"/>
              </a:ext>
            </a:extLst>
          </p:cNvPr>
          <p:cNvSpPr>
            <a:spLocks noGrp="1"/>
          </p:cNvSpPr>
          <p:nvPr>
            <p:ph type="body" idx="1"/>
          </p:nvPr>
        </p:nvSpPr>
        <p:spPr/>
        <p:txBody>
          <a:bodyPr/>
          <a:lstStyle/>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Wilson</a:t>
            </a:r>
          </a:p>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 </a:t>
            </a:r>
          </a:p>
        </p:txBody>
      </p:sp>
      <p:sp>
        <p:nvSpPr>
          <p:cNvPr id="4" name="Header Placeholder 3">
            <a:extLst>
              <a:ext uri="{FF2B5EF4-FFF2-40B4-BE49-F238E27FC236}">
                <a16:creationId xmlns:a16="http://schemas.microsoft.com/office/drawing/2014/main" id="{62D1E990-B660-35B0-C1C6-8F166A513FA6}"/>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EE79E451-EAFF-EE2F-4E4A-E8B8D23513AC}"/>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D56E4B8E-D7B0-36E2-0357-F172265B2F33}"/>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8EF7FEB2-C603-8B40-9FCD-FDDC87FF0CA4}" type="datetime8">
              <a:rPr kumimoji="0" lang="en-CA"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2025-06-03 8:56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00508058-E193-8FB1-746C-3D3547DBBEAA}"/>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399603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821F22-4565-E6A1-4E4F-A370CD586C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B29534-23E7-55EB-5616-3AFC5519AF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D8FF5D-BB87-DA70-7D71-C6D5ED2FA75C}"/>
              </a:ext>
            </a:extLst>
          </p:cNvPr>
          <p:cNvSpPr>
            <a:spLocks noGrp="1"/>
          </p:cNvSpPr>
          <p:nvPr>
            <p:ph type="body" idx="1"/>
          </p:nvPr>
        </p:nvSpPr>
        <p:spPr/>
        <p:txBody>
          <a:bodyPr/>
          <a:lstStyle/>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Wilson</a:t>
            </a:r>
          </a:p>
          <a:p>
            <a:pPr marL="0" marR="0">
              <a:lnSpc>
                <a:spcPct val="107000"/>
              </a:lnSpc>
              <a:spcBef>
                <a:spcPts val="0"/>
              </a:spcBef>
              <a:spcAft>
                <a:spcPts val="0"/>
              </a:spcAft>
            </a:pPr>
            <a:r>
              <a:rPr lang="en-US" sz="1800" b="1" kern="100">
                <a:effectLst/>
                <a:latin typeface="Aptos" panose="020B0004020202020204" pitchFamily="34" charset="0"/>
                <a:ea typeface="Aptos" panose="020B0004020202020204" pitchFamily="34" charset="0"/>
                <a:cs typeface="Times New Roman" panose="02020603050405020304" pitchFamily="18" charset="0"/>
              </a:rPr>
              <a:t> </a:t>
            </a:r>
          </a:p>
        </p:txBody>
      </p:sp>
      <p:sp>
        <p:nvSpPr>
          <p:cNvPr id="4" name="Header Placeholder 3">
            <a:extLst>
              <a:ext uri="{FF2B5EF4-FFF2-40B4-BE49-F238E27FC236}">
                <a16:creationId xmlns:a16="http://schemas.microsoft.com/office/drawing/2014/main" id="{7F486DB5-A54E-50EE-99CE-78A445784B46}"/>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DFF68345-0F3A-3396-0B95-720A7CF7DAEE}"/>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23B1F465-736E-0139-0AE3-DD795F534C44}"/>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8EF7FEB2-C603-8B40-9FCD-FDDC87FF0CA4}" type="datetime8">
              <a:rPr kumimoji="0" lang="en-CA"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2025-06-03 8:56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12705A9C-915B-D88A-5B79-D9504AB45897}"/>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1238514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2.jpeg"/><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2.jpeg"/><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3.xml"/><Relationship Id="rId4" Type="http://schemas.openxmlformats.org/officeDocument/2006/relationships/image" Target="../media/image13.jpe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3.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3.xml"/><Relationship Id="rId4" Type="http://schemas.openxmlformats.org/officeDocument/2006/relationships/image" Target="../media/image19.jpeg"/></Relationships>
</file>

<file path=ppt/slideLayouts/_rels/slideLayout14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3.xml"/><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14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3.xml"/><Relationship Id="rId6" Type="http://schemas.openxmlformats.org/officeDocument/2006/relationships/image" Target="../media/image24.jpeg"/><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3.xml"/><Relationship Id="rId4" Type="http://schemas.openxmlformats.org/officeDocument/2006/relationships/image" Target="../media/image13.jpeg"/></Relationships>
</file>

<file path=ppt/slideLayouts/_rels/slideLayout14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3.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3.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3.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Master" Target="../slideMasters/slideMaster3.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3.xml"/></Relationships>
</file>

<file path=ppt/slideLayouts/_rels/slideLayout16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7.png"/><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7.png"/><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18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18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_rels/slideLayout18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19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4.xml"/><Relationship Id="rId4" Type="http://schemas.openxmlformats.org/officeDocument/2006/relationships/image" Target="../media/image13.jpeg"/></Relationships>
</file>

<file path=ppt/slideLayouts/_rels/slideLayout19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4.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9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19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4.xml"/><Relationship Id="rId4" Type="http://schemas.openxmlformats.org/officeDocument/2006/relationships/image" Target="../media/image19.jpeg"/></Relationships>
</file>

<file path=ppt/slideLayouts/_rels/slideLayout19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4.xml"/><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19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4.xml"/><Relationship Id="rId6" Type="http://schemas.openxmlformats.org/officeDocument/2006/relationships/image" Target="../media/image24.jpeg"/><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9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4.xml"/><Relationship Id="rId4" Type="http://schemas.openxmlformats.org/officeDocument/2006/relationships/image" Target="../media/image13.jpeg"/></Relationships>
</file>

<file path=ppt/slideLayouts/_rels/slideLayout19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4.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19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4.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4.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4.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4.xml"/></Relationships>
</file>

<file path=ppt/slideLayouts/_rels/slideLayout222.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4.xml"/></Relationships>
</file>

<file path=ppt/slideLayouts/_rels/slideLayout223.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Master" Target="../slideMasters/slideMaster4.xml"/></Relationships>
</file>

<file path=ppt/slideLayouts/_rels/slideLayout224.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jpeg"/><Relationship Id="rId1" Type="http://schemas.openxmlformats.org/officeDocument/2006/relationships/slideMaster" Target="../slideMasters/slideMaster5.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4.png"/><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Master" Target="../slideMasters/slideMaster5.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13.jpe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1.xml"/><Relationship Id="rId4" Type="http://schemas.openxmlformats.org/officeDocument/2006/relationships/image" Target="../media/image19.jpe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24.jpeg"/><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13.jpe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1.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2.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2.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2.xml"/><Relationship Id="rId4" Type="http://schemas.openxmlformats.org/officeDocument/2006/relationships/image" Target="../media/image13.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2.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4" Type="http://schemas.openxmlformats.org/officeDocument/2006/relationships/image" Target="../media/image19.jpeg"/></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2.xml"/><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2.xml"/><Relationship Id="rId6" Type="http://schemas.openxmlformats.org/officeDocument/2006/relationships/image" Target="../media/image24.jpeg"/><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2.xml"/><Relationship Id="rId4" Type="http://schemas.openxmlformats.org/officeDocument/2006/relationships/image" Target="../media/image13.jpeg"/></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2.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2.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descr="A group of triangles in a blue background&#10;&#10;Description automatically generated">
            <a:extLst>
              <a:ext uri="{FF2B5EF4-FFF2-40B4-BE49-F238E27FC236}">
                <a16:creationId xmlns:a16="http://schemas.microsoft.com/office/drawing/2014/main" id="{0DB05C38-C219-B017-BE71-52783CCF1B9E}"/>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A11EC012-CDC5-CAA7-F351-E8B645EEC5C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5" name="Picture 9">
            <a:extLst>
              <a:ext uri="{FF2B5EF4-FFF2-40B4-BE49-F238E27FC236}">
                <a16:creationId xmlns:a16="http://schemas.microsoft.com/office/drawing/2014/main" id="{CA36B15D-8C01-9831-E367-5EA3DC5ACFF4}"/>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532830" y="2680838"/>
            <a:ext cx="4128188" cy="1260871"/>
          </a:xfrm>
          <a:prstGeom prst="rect">
            <a:avLst/>
          </a:prstGeom>
        </p:spPr>
      </p:pic>
    </p:spTree>
    <p:extLst>
      <p:ext uri="{BB962C8B-B14F-4D97-AF65-F5344CB8AC3E}">
        <p14:creationId xmlns:p14="http://schemas.microsoft.com/office/powerpoint/2010/main" val="44835159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2654462"/>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58935839"/>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9CC06-6FE5-B658-F527-2143E7FFFA4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E957E3-8571-B48C-3390-67FC4E24A043}"/>
              </a:ext>
            </a:extLst>
          </p:cNvPr>
          <p:cNvSpPr>
            <a:spLocks noGrp="1"/>
          </p:cNvSpPr>
          <p:nvPr>
            <p:ph type="dt" sz="half" idx="10"/>
          </p:nvPr>
        </p:nvSpPr>
        <p:spPr/>
        <p:txBody>
          <a:bodyPr/>
          <a:lstStyle/>
          <a:p>
            <a:fld id="{126D3DE9-CE7A-437A-AD75-433087DFDB13}" type="datetimeFigureOut">
              <a:rPr lang="en-US" smtClean="0"/>
              <a:t>6/3/2025</a:t>
            </a:fld>
            <a:endParaRPr lang="en-US"/>
          </a:p>
        </p:txBody>
      </p:sp>
      <p:sp>
        <p:nvSpPr>
          <p:cNvPr id="4" name="Footer Placeholder 3">
            <a:extLst>
              <a:ext uri="{FF2B5EF4-FFF2-40B4-BE49-F238E27FC236}">
                <a16:creationId xmlns:a16="http://schemas.microsoft.com/office/drawing/2014/main" id="{2C8A5A80-9343-D1D9-F3B7-12266AE9A40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DF33BA-0A3E-BB00-7E96-2297ECC5D69E}"/>
              </a:ext>
            </a:extLst>
          </p:cNvPr>
          <p:cNvSpPr>
            <a:spLocks noGrp="1"/>
          </p:cNvSpPr>
          <p:nvPr>
            <p:ph type="sldNum" sz="quarter" idx="12"/>
          </p:nvPr>
        </p:nvSpPr>
        <p:spPr/>
        <p:txBody>
          <a:bodyPr/>
          <a:lstStyle/>
          <a:p>
            <a:fld id="{8E48D30D-BEEB-40D0-AD67-FC78F0603515}" type="slidenum">
              <a:rPr lang="en-US" smtClean="0"/>
              <a:t>‹#›</a:t>
            </a:fld>
            <a:endParaRPr lang="en-US"/>
          </a:p>
        </p:txBody>
      </p:sp>
    </p:spTree>
    <p:extLst>
      <p:ext uri="{BB962C8B-B14F-4D97-AF65-F5344CB8AC3E}">
        <p14:creationId xmlns:p14="http://schemas.microsoft.com/office/powerpoint/2010/main" val="1999643479"/>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Title &amp; Non-bulleted text">
  <p:cSld name="1_Title &amp; Non-bulleted text">
    <p:spTree>
      <p:nvGrpSpPr>
        <p:cNvPr id="1" name="Shape 18"/>
        <p:cNvGrpSpPr/>
        <p:nvPr/>
      </p:nvGrpSpPr>
      <p:grpSpPr>
        <a:xfrm>
          <a:off x="0" y="0"/>
          <a:ext cx="0" cy="0"/>
          <a:chOff x="0" y="0"/>
          <a:chExt cx="0" cy="0"/>
        </a:xfrm>
      </p:grpSpPr>
      <p:sp>
        <p:nvSpPr>
          <p:cNvPr id="19" name="Google Shape;19;p61"/>
          <p:cNvSpPr txBox="1">
            <a:spLocks noGrp="1"/>
          </p:cNvSpPr>
          <p:nvPr>
            <p:ph type="title"/>
          </p:nvPr>
        </p:nvSpPr>
        <p:spPr>
          <a:xfrm>
            <a:off x="588263" y="457200"/>
            <a:ext cx="11018520" cy="553998"/>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61"/>
          <p:cNvSpPr txBox="1">
            <a:spLocks noGrp="1"/>
          </p:cNvSpPr>
          <p:nvPr>
            <p:ph type="body" idx="1"/>
          </p:nvPr>
        </p:nvSpPr>
        <p:spPr>
          <a:xfrm>
            <a:off x="586390" y="1434370"/>
            <a:ext cx="11018520" cy="2308324"/>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560"/>
              </a:spcBef>
              <a:spcAft>
                <a:spcPts val="0"/>
              </a:spcAft>
              <a:buClr>
                <a:schemeClr val="dk1"/>
              </a:buClr>
              <a:buSzPts val="2520"/>
              <a:buNone/>
              <a:defRPr/>
            </a:lvl1pPr>
            <a:lvl2pPr marL="914400" lvl="1" indent="-228600" algn="l">
              <a:lnSpc>
                <a:spcPct val="100000"/>
              </a:lnSpc>
              <a:spcBef>
                <a:spcPts val="400"/>
              </a:spcBef>
              <a:spcAft>
                <a:spcPts val="0"/>
              </a:spcAft>
              <a:buClr>
                <a:schemeClr val="dk1"/>
              </a:buClr>
              <a:buSzPts val="1800"/>
              <a:buNone/>
              <a:defRPr/>
            </a:lvl2pPr>
            <a:lvl3pPr marL="1371600" lvl="2" indent="-228600" algn="l">
              <a:lnSpc>
                <a:spcPct val="100000"/>
              </a:lnSpc>
              <a:spcBef>
                <a:spcPts val="320"/>
              </a:spcBef>
              <a:spcAft>
                <a:spcPts val="0"/>
              </a:spcAft>
              <a:buClr>
                <a:schemeClr val="dk1"/>
              </a:buClr>
              <a:buSzPts val="1440"/>
              <a:buNone/>
              <a:defRPr/>
            </a:lvl3pPr>
            <a:lvl4pPr marL="1828800" lvl="3" indent="-228600" algn="l">
              <a:lnSpc>
                <a:spcPct val="100000"/>
              </a:lnSpc>
              <a:spcBef>
                <a:spcPts val="280"/>
              </a:spcBef>
              <a:spcAft>
                <a:spcPts val="0"/>
              </a:spcAft>
              <a:buClr>
                <a:schemeClr val="dk1"/>
              </a:buClr>
              <a:buSzPts val="1260"/>
              <a:buNone/>
              <a:defRPr/>
            </a:lvl4pPr>
            <a:lvl5pPr marL="2286000" lvl="4" indent="-228600" algn="l">
              <a:lnSpc>
                <a:spcPct val="100000"/>
              </a:lnSpc>
              <a:spcBef>
                <a:spcPts val="280"/>
              </a:spcBef>
              <a:spcAft>
                <a:spcPts val="0"/>
              </a:spcAft>
              <a:buClr>
                <a:schemeClr val="dk1"/>
              </a:buClr>
              <a:buSzPts val="1260"/>
              <a:buNone/>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673855192"/>
      </p:ext>
    </p:extLst>
  </p:cSld>
  <p:clrMapOvr>
    <a:masterClrMapping/>
  </p:clrMapOvr>
  <p:transition>
    <p:fade/>
  </p:transition>
  <p:extLst>
    <p:ext uri="{DCECCB84-F9BA-43D5-87BE-67443E8EF086}">
      <p15:sldGuideLst xmlns:p15="http://schemas.microsoft.com/office/powerpoint/2012/main"/>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E0928A-0AE4-4DBC-9D77-6DB9677F0A0B}" type="datetimeFigureOut">
              <a:rPr lang="en-US" smtClean="0"/>
              <a:t>6/3/2025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165B19-BBE2-4192-9D47-D700D1ABA381}" type="slidenum">
              <a:rPr lang="en-US" smtClean="0"/>
              <a:t>‹#›</a:t>
            </a:fld>
            <a:endParaRPr lang="en-US"/>
          </a:p>
        </p:txBody>
      </p:sp>
    </p:spTree>
    <p:extLst>
      <p:ext uri="{BB962C8B-B14F-4D97-AF65-F5344CB8AC3E}">
        <p14:creationId xmlns:p14="http://schemas.microsoft.com/office/powerpoint/2010/main" val="4243655409"/>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a:prstGeom prst="rect">
            <a:avLst/>
          </a:prstGeom>
        </p:spPr>
        <p:txBody>
          <a:bodyPr wrap="square" lIns="0" tIns="0" rIns="0" bIns="0">
            <a:spAutoFit/>
          </a:bodyPr>
          <a:lstStyle>
            <a:lvl1pPr>
              <a:lnSpc>
                <a:spcPts val="3137"/>
              </a:lnSpc>
              <a:defRPr sz="2745" strike="noStrike">
                <a:solidFill>
                  <a:srgbClr val="000000"/>
                </a:solidFill>
              </a:defRPr>
            </a:lvl1pPr>
          </a:lstStyle>
          <a:p>
            <a:r>
              <a:rPr lang="en-US"/>
              <a:t>Title</a:t>
            </a:r>
          </a:p>
        </p:txBody>
      </p:sp>
    </p:spTree>
    <p:extLst>
      <p:ext uri="{BB962C8B-B14F-4D97-AF65-F5344CB8AC3E}">
        <p14:creationId xmlns:p14="http://schemas.microsoft.com/office/powerpoint/2010/main" val="3423728789"/>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3_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a:extLst>
              <a:ext uri="{FF2B5EF4-FFF2-40B4-BE49-F238E27FC236}">
                <a16:creationId xmlns:a16="http://schemas.microsoft.com/office/drawing/2014/main" id="{76A170E9-041A-8959-23FD-19A1A7888B0B}"/>
              </a:ext>
            </a:extLst>
          </p:cNvPr>
          <p:cNvSpPr/>
          <p:nvPr userDrawn="1"/>
        </p:nvSpPr>
        <p:spPr bwMode="auto">
          <a:xfrm>
            <a:off x="0" y="0"/>
            <a:ext cx="12192000" cy="1093694"/>
          </a:xfrm>
          <a:prstGeom prst="rect">
            <a:avLst/>
          </a:prstGeom>
          <a:gradFill flip="none" rotWithShape="1">
            <a:gsLst>
              <a:gs pos="51000">
                <a:schemeClr val="accent1"/>
              </a:gs>
              <a:gs pos="100000">
                <a:schemeClr val="accent3"/>
              </a:gs>
            </a:gsLst>
            <a:lin ang="0" scaled="1"/>
            <a:tileRect/>
          </a:gradFill>
          <a:ln w="9525" cap="flat" cmpd="sng" algn="ctr">
            <a:noFill/>
            <a:prstDash val="solid"/>
            <a:headEnd type="none" w="med" len="med"/>
            <a:tailEnd type="none" w="med" len="med"/>
          </a:ln>
          <a:effectLst/>
        </p:spPr>
        <p:txBody>
          <a:bodyPr rot="0" spcFirstLastPara="0" vertOverflow="overflow" horzOverflow="overflow" vert="horz" wrap="square" lIns="448212" tIns="143428" rIns="179285" bIns="143428" numCol="1" spcCol="0" rtlCol="0" fromWordArt="0" anchor="ctr" anchorCtr="0" forceAA="0" compatLnSpc="1">
            <a:prstTxWarp prst="textNoShape">
              <a:avLst/>
            </a:prstTxWarp>
            <a:noAutofit/>
          </a:bodyPr>
          <a:lstStyle/>
          <a:p>
            <a:pPr defTabSz="914102" fontAlgn="base">
              <a:lnSpc>
                <a:spcPct val="90000"/>
              </a:lnSpc>
              <a:spcBef>
                <a:spcPct val="0"/>
              </a:spcBef>
              <a:spcAft>
                <a:spcPct val="0"/>
              </a:spcAft>
            </a:pPr>
            <a:endParaRPr lang="en-US" sz="3600" kern="0">
              <a:gradFill>
                <a:gsLst>
                  <a:gs pos="0">
                    <a:srgbClr val="FFFFFF"/>
                  </a:gs>
                  <a:gs pos="100000">
                    <a:srgbClr val="FFFFFF"/>
                  </a:gs>
                </a:gsLst>
                <a:lin ang="5400000" scaled="0"/>
              </a:gradFill>
              <a:latin typeface="Segoe UI Light"/>
              <a:cs typeface="Segoe UI" pitchFamily="34" charset="0"/>
            </a:endParaRPr>
          </a:p>
        </p:txBody>
      </p:sp>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a:xfrm>
            <a:off x="489652" y="269848"/>
            <a:ext cx="11018520" cy="553998"/>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335183990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3554"/>
            <a:ext cx="11018520" cy="561290"/>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7149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Three Column Bullet with Subtitles 3">
    <p:bg>
      <p:bgPr>
        <a:solidFill>
          <a:srgbClr val="F4F3F5"/>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9B2A911-B0BE-4078-EF4E-4BEDAA9A84F7}"/>
              </a:ext>
            </a:extLst>
          </p:cNvPr>
          <p:cNvSpPr>
            <a:spLocks noGrp="1"/>
          </p:cNvSpPr>
          <p:nvPr>
            <p:ph type="title" hasCustomPrompt="1"/>
          </p:nvPr>
        </p:nvSpPr>
        <p:spPr>
          <a:xfrm>
            <a:off x="588263" y="457200"/>
            <a:ext cx="11018520" cy="430887"/>
          </a:xfrm>
        </p:spPr>
        <p:txBody>
          <a:bodyPr>
            <a:spAutoFit/>
          </a:bodyPr>
          <a:lstStyle>
            <a:lvl1pPr>
              <a:defRPr>
                <a:solidFill>
                  <a:schemeClr val="bg1"/>
                </a:solidFill>
              </a:defRPr>
            </a:lvl1pPr>
          </a:lstStyle>
          <a:p>
            <a:r>
              <a:rPr lang="en-US"/>
              <a:t>Click to edit title style</a:t>
            </a:r>
          </a:p>
        </p:txBody>
      </p:sp>
      <p:sp>
        <p:nvSpPr>
          <p:cNvPr id="16" name="Text Placeholder 3">
            <a:extLst>
              <a:ext uri="{FF2B5EF4-FFF2-40B4-BE49-F238E27FC236}">
                <a16:creationId xmlns:a16="http://schemas.microsoft.com/office/drawing/2014/main" id="{46628952-3608-D408-E97B-C5509801C79B}"/>
              </a:ext>
            </a:extLst>
          </p:cNvPr>
          <p:cNvSpPr>
            <a:spLocks noGrp="1"/>
          </p:cNvSpPr>
          <p:nvPr>
            <p:ph type="body" sz="quarter" idx="10" hasCustomPrompt="1"/>
          </p:nvPr>
        </p:nvSpPr>
        <p:spPr>
          <a:xfrm>
            <a:off x="588263" y="1971020"/>
            <a:ext cx="9449500" cy="615553"/>
          </a:xfrm>
          <a:prstGeom prst="rect">
            <a:avLst/>
          </a:prstGeom>
        </p:spPr>
        <p:txBody>
          <a:bodyPr wrap="square" lIns="0" tIns="0" rIns="0" bIns="0">
            <a:spAutoFit/>
          </a:bodyPr>
          <a:lstStyle>
            <a:lvl1pPr marL="0" indent="0">
              <a:lnSpc>
                <a:spcPts val="2400"/>
              </a:lnSpc>
              <a:buNone/>
              <a:defRPr lang="en-US" sz="2000" kern="1200" spc="0" baseline="0" dirty="0">
                <a:solidFill>
                  <a:srgbClr val="000000"/>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7" name="Text Placeholder 4">
            <a:extLst>
              <a:ext uri="{FF2B5EF4-FFF2-40B4-BE49-F238E27FC236}">
                <a16:creationId xmlns:a16="http://schemas.microsoft.com/office/drawing/2014/main" id="{7ECF5273-A148-FB51-F033-C68836870BF8}"/>
              </a:ext>
            </a:extLst>
          </p:cNvPr>
          <p:cNvSpPr>
            <a:spLocks noGrp="1"/>
          </p:cNvSpPr>
          <p:nvPr>
            <p:ph type="body" sz="quarter" idx="11" hasCustomPrompt="1"/>
          </p:nvPr>
        </p:nvSpPr>
        <p:spPr>
          <a:xfrm>
            <a:off x="586062" y="3214124"/>
            <a:ext cx="3474720" cy="220510"/>
          </a:xfrm>
          <a:prstGeom prst="rect">
            <a:avLst/>
          </a:prstGeom>
        </p:spPr>
        <p:txBody>
          <a:bodyPr lIns="0" tIns="0" rIns="0" bIns="0"/>
          <a:lstStyle>
            <a:lvl1pPr marL="0" indent="0">
              <a:lnSpc>
                <a:spcPts val="1800"/>
              </a:lnSpc>
              <a:spcBef>
                <a:spcPts val="0"/>
              </a:spcBef>
              <a:spcAft>
                <a:spcPts val="600"/>
              </a:spcAft>
              <a:buNone/>
              <a:defRPr sz="1400" b="0" spc="0" baseline="0">
                <a:solidFill>
                  <a:schemeClr val="accent1"/>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p:txBody>
      </p:sp>
      <p:sp>
        <p:nvSpPr>
          <p:cNvPr id="18" name="Text Placeholder 4">
            <a:extLst>
              <a:ext uri="{FF2B5EF4-FFF2-40B4-BE49-F238E27FC236}">
                <a16:creationId xmlns:a16="http://schemas.microsoft.com/office/drawing/2014/main" id="{9257DF0E-A198-77D3-1F5B-6CF8B60A490D}"/>
              </a:ext>
            </a:extLst>
          </p:cNvPr>
          <p:cNvSpPr>
            <a:spLocks noGrp="1"/>
          </p:cNvSpPr>
          <p:nvPr>
            <p:ph type="body" sz="quarter" idx="12" hasCustomPrompt="1"/>
          </p:nvPr>
        </p:nvSpPr>
        <p:spPr>
          <a:xfrm>
            <a:off x="4356101" y="3214124"/>
            <a:ext cx="3474720" cy="220510"/>
          </a:xfrm>
          <a:prstGeom prst="rect">
            <a:avLst/>
          </a:prstGeom>
        </p:spPr>
        <p:txBody>
          <a:bodyPr lIns="0" tIns="0" rIns="0" bIns="0"/>
          <a:lstStyle>
            <a:lvl1pPr marL="0" indent="0">
              <a:lnSpc>
                <a:spcPts val="1800"/>
              </a:lnSpc>
              <a:spcBef>
                <a:spcPts val="0"/>
              </a:spcBef>
              <a:spcAft>
                <a:spcPts val="600"/>
              </a:spcAft>
              <a:buNone/>
              <a:defRPr sz="1400" b="0" spc="0" baseline="0">
                <a:solidFill>
                  <a:schemeClr val="accent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p:txBody>
      </p:sp>
      <p:sp>
        <p:nvSpPr>
          <p:cNvPr id="19" name="Text Placeholder 4">
            <a:extLst>
              <a:ext uri="{FF2B5EF4-FFF2-40B4-BE49-F238E27FC236}">
                <a16:creationId xmlns:a16="http://schemas.microsoft.com/office/drawing/2014/main" id="{A65E358F-5CAF-2294-2C8A-0C65BE0A268F}"/>
              </a:ext>
            </a:extLst>
          </p:cNvPr>
          <p:cNvSpPr>
            <a:spLocks noGrp="1"/>
          </p:cNvSpPr>
          <p:nvPr>
            <p:ph type="body" sz="quarter" idx="13" hasCustomPrompt="1"/>
          </p:nvPr>
        </p:nvSpPr>
        <p:spPr>
          <a:xfrm>
            <a:off x="8128000" y="3214124"/>
            <a:ext cx="3474445" cy="220510"/>
          </a:xfrm>
          <a:prstGeom prst="rect">
            <a:avLst/>
          </a:prstGeom>
        </p:spPr>
        <p:txBody>
          <a:bodyPr lIns="0" tIns="0" rIns="0" bIns="0"/>
          <a:lstStyle>
            <a:lvl1pPr marL="0" indent="0">
              <a:lnSpc>
                <a:spcPts val="1800"/>
              </a:lnSpc>
              <a:spcBef>
                <a:spcPts val="0"/>
              </a:spcBef>
              <a:spcAft>
                <a:spcPts val="600"/>
              </a:spcAft>
              <a:buNone/>
              <a:defRPr sz="1400" b="0" spc="0" baseline="0">
                <a:solidFill>
                  <a:schemeClr val="accent3"/>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p:txBody>
      </p:sp>
      <p:sp>
        <p:nvSpPr>
          <p:cNvPr id="20" name="Text Placeholder 4">
            <a:extLst>
              <a:ext uri="{FF2B5EF4-FFF2-40B4-BE49-F238E27FC236}">
                <a16:creationId xmlns:a16="http://schemas.microsoft.com/office/drawing/2014/main" id="{F55F1A17-F2A5-5652-4364-4C2289C1976A}"/>
              </a:ext>
            </a:extLst>
          </p:cNvPr>
          <p:cNvSpPr>
            <a:spLocks noGrp="1"/>
          </p:cNvSpPr>
          <p:nvPr>
            <p:ph type="body" sz="quarter" idx="17" hasCustomPrompt="1"/>
          </p:nvPr>
        </p:nvSpPr>
        <p:spPr>
          <a:xfrm>
            <a:off x="584200" y="3521898"/>
            <a:ext cx="3474720" cy="2067104"/>
          </a:xfrm>
          <a:prstGeom prst="rect">
            <a:avLst/>
          </a:prstGeo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bg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a:p>
            <a:pPr lvl="0"/>
            <a:endParaRPr lang="en-US"/>
          </a:p>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1" name="Text Placeholder 4">
            <a:extLst>
              <a:ext uri="{FF2B5EF4-FFF2-40B4-BE49-F238E27FC236}">
                <a16:creationId xmlns:a16="http://schemas.microsoft.com/office/drawing/2014/main" id="{E4A7EAE6-CBDF-702E-4BB2-0091C85D7DFA}"/>
              </a:ext>
            </a:extLst>
          </p:cNvPr>
          <p:cNvSpPr>
            <a:spLocks noGrp="1"/>
          </p:cNvSpPr>
          <p:nvPr>
            <p:ph type="body" sz="quarter" idx="18" hasCustomPrompt="1"/>
          </p:nvPr>
        </p:nvSpPr>
        <p:spPr>
          <a:xfrm>
            <a:off x="4356101" y="3521898"/>
            <a:ext cx="3474720" cy="2067104"/>
          </a:xfrm>
          <a:prstGeom prst="rect">
            <a:avLst/>
          </a:prstGeo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bg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a:p>
            <a:pPr lvl="0"/>
            <a:endParaRPr lang="en-US"/>
          </a:p>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2" name="Text Placeholder 4">
            <a:extLst>
              <a:ext uri="{FF2B5EF4-FFF2-40B4-BE49-F238E27FC236}">
                <a16:creationId xmlns:a16="http://schemas.microsoft.com/office/drawing/2014/main" id="{602E34F2-8AEC-5D82-A459-7615DC29B15F}"/>
              </a:ext>
            </a:extLst>
          </p:cNvPr>
          <p:cNvSpPr>
            <a:spLocks noGrp="1"/>
          </p:cNvSpPr>
          <p:nvPr>
            <p:ph type="body" sz="quarter" idx="19" hasCustomPrompt="1"/>
          </p:nvPr>
        </p:nvSpPr>
        <p:spPr>
          <a:xfrm>
            <a:off x="8134943" y="3521898"/>
            <a:ext cx="3474445" cy="2067104"/>
          </a:xfrm>
          <a:prstGeom prst="rect">
            <a:avLst/>
          </a:prstGeo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bg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a:p>
            <a:pPr lvl="0"/>
            <a:endParaRPr lang="en-US"/>
          </a:p>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Tree>
    <p:extLst>
      <p:ext uri="{BB962C8B-B14F-4D97-AF65-F5344CB8AC3E}">
        <p14:creationId xmlns:p14="http://schemas.microsoft.com/office/powerpoint/2010/main" val="163649375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1_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47967"/>
            <a:ext cx="11018520" cy="572464"/>
          </a:xfrm>
        </p:spPr>
        <p:txBody>
          <a:bodyPr wrap="square"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3079054"/>
      </p:ext>
    </p:extLst>
  </p:cSld>
  <p:clrMapOvr>
    <a:masterClrMapping/>
  </p:clrMapOvr>
  <p:transition>
    <p:fade/>
  </p:transition>
  <p:extLst>
    <p:ext uri="{DCECCB84-F9BA-43D5-87BE-67443E8EF086}">
      <p15:sldGuideLst xmlns:p15="http://schemas.microsoft.com/office/powerpoint/2012/main">
        <p15:guide id="6" pos="764">
          <p15:clr>
            <a:srgbClr val="A4A3A4"/>
          </p15:clr>
        </p15:guide>
        <p15:guide id="7" pos="943">
          <p15:clr>
            <a:srgbClr val="A4A3A4"/>
          </p15:clr>
        </p15:guide>
        <p15:guide id="8" pos="1346">
          <p15:clr>
            <a:srgbClr val="A4A3A4"/>
          </p15:clr>
        </p15:guide>
        <p15:guide id="9" pos="1525">
          <p15:clr>
            <a:srgbClr val="A4A3A4"/>
          </p15:clr>
        </p15:guide>
        <p15:guide id="10" pos="1928">
          <p15:clr>
            <a:srgbClr val="A4A3A4"/>
          </p15:clr>
        </p15:guide>
        <p15:guide id="11" pos="2108">
          <p15:clr>
            <a:srgbClr val="A4A3A4"/>
          </p15:clr>
        </p15:guide>
        <p15:guide id="12" pos="2511">
          <p15:clr>
            <a:srgbClr val="A4A3A4"/>
          </p15:clr>
        </p15:guide>
        <p15:guide id="13" pos="2690">
          <p15:clr>
            <a:srgbClr val="A4A3A4"/>
          </p15:clr>
        </p15:guide>
        <p15:guide id="14" pos="3099">
          <p15:clr>
            <a:srgbClr val="A4A3A4"/>
          </p15:clr>
        </p15:guide>
        <p15:guide id="15" pos="3282">
          <p15:clr>
            <a:srgbClr val="A4A3A4"/>
          </p15:clr>
        </p15:guide>
        <p15:guide id="16" pos="3680">
          <p15:clr>
            <a:srgbClr val="A4A3A4"/>
          </p15:clr>
        </p15:guide>
        <p15:guide id="17" pos="3854">
          <p15:clr>
            <a:srgbClr val="A4A3A4"/>
          </p15:clr>
        </p15:guide>
        <p15:guide id="18" pos="4257">
          <p15:clr>
            <a:srgbClr val="A4A3A4"/>
          </p15:clr>
        </p15:guide>
        <p15:guide id="19" pos="4442">
          <p15:clr>
            <a:srgbClr val="A4A3A4"/>
          </p15:clr>
        </p15:guide>
        <p15:guide id="20" pos="4840">
          <p15:clr>
            <a:srgbClr val="A4A3A4"/>
          </p15:clr>
        </p15:guide>
        <p15:guide id="21" pos="5019">
          <p15:clr>
            <a:srgbClr val="A4A3A4"/>
          </p15:clr>
        </p15:guide>
        <p15:guide id="22" pos="5420">
          <p15:clr>
            <a:srgbClr val="A4A3A4"/>
          </p15:clr>
        </p15:guide>
        <p15:guide id="23" pos="5602">
          <p15:clr>
            <a:srgbClr val="A4A3A4"/>
          </p15:clr>
        </p15:guide>
        <p15:guide id="24" pos="6003">
          <p15:clr>
            <a:srgbClr val="A4A3A4"/>
          </p15:clr>
        </p15:guide>
        <p15:guide id="25" pos="6184">
          <p15:clr>
            <a:srgbClr val="A4A3A4"/>
          </p15:clr>
        </p15:guide>
        <p15:guide id="26" pos="6585">
          <p15:clr>
            <a:srgbClr val="A4A3A4"/>
          </p15:clr>
        </p15:guide>
        <p15:guide id="27" pos="6764">
          <p15:clr>
            <a:srgbClr val="A4A3A4"/>
          </p15:clr>
        </p15:guide>
        <p15:guide id="28" orient="horz" pos="887">
          <p15:clr>
            <a:srgbClr val="5ACBF0"/>
          </p15:clr>
        </p15:guide>
        <p15:guide id="29" orient="horz" pos="1246">
          <p15:clr>
            <a:srgbClr val="5ACBF0"/>
          </p15:clr>
        </p15:guide>
        <p15:guide id="30" orient="horz" pos="282">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Title and Content_Microso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hasCustomPrompt="1"/>
          </p:nvPr>
        </p:nvSpPr>
        <p:spPr>
          <a:xfrm>
            <a:off x="588263" y="457200"/>
            <a:ext cx="11018520" cy="553998"/>
          </a:xfrm>
        </p:spPr>
        <p:txBody>
          <a:bodyPr/>
          <a:lstStyle>
            <a:lvl1pPr>
              <a:lnSpc>
                <a:spcPct val="100000"/>
              </a:lnSpc>
              <a:defRPr sz="3600">
                <a:solidFill>
                  <a:schemeClr val="tx1"/>
                </a:solidFill>
              </a:defRPr>
            </a:lvl1pPr>
          </a:lstStyle>
          <a:p>
            <a:r>
              <a:rPr lang="en-US"/>
              <a:t>Click to edit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hasCustomPrompt="1"/>
          </p:nvPr>
        </p:nvSpPr>
        <p:spPr>
          <a:xfrm>
            <a:off x="584200" y="1435100"/>
            <a:ext cx="11018838" cy="1612749"/>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21236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7089779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cSld name="Title Only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marL="0" algn="l" defTabSz="932742" rtl="0" eaLnBrk="1" latinLnBrk="0" hangingPunct="1">
              <a:lnSpc>
                <a:spcPct val="100000"/>
              </a:lnSpc>
              <a:spcBef>
                <a:spcPct val="0"/>
              </a:spcBef>
              <a:buNone/>
              <a:defRPr lang="en-US" sz="3600" b="0" kern="1200" cap="none" spc="-50" baseline="0" dirty="0">
                <a:ln w="3175">
                  <a:noFill/>
                </a:ln>
                <a:solidFill>
                  <a:schemeClr val="tx2"/>
                </a:solidFill>
                <a:effectLst/>
                <a:latin typeface="+mj-lt"/>
                <a:ea typeface="+mn-ea"/>
                <a:cs typeface="Segoe UI" pitchFamily="34" charset="0"/>
              </a:defRPr>
            </a:lvl1pPr>
          </a:lstStyle>
          <a:p>
            <a:r>
              <a:rPr lang="en-US"/>
              <a:t>Click to edit Master title style</a:t>
            </a:r>
          </a:p>
        </p:txBody>
      </p:sp>
      <p:pic>
        <p:nvPicPr>
          <p:cNvPr id="5" name="Picture 4">
            <a:extLst>
              <a:ext uri="{FF2B5EF4-FFF2-40B4-BE49-F238E27FC236}">
                <a16:creationId xmlns:a16="http://schemas.microsoft.com/office/drawing/2014/main" id="{D5E04B5F-5364-6183-37B4-C24571FF3DA4}"/>
              </a:ext>
              <a:ext uri="{C183D7F6-B498-43B3-948B-1728B52AA6E4}">
                <adec:decorative xmlns:adec="http://schemas.microsoft.com/office/drawing/2017/decorative" val="1"/>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5633485" y="3168835"/>
            <a:ext cx="6558514" cy="3689165"/>
          </a:xfrm>
          <a:prstGeom prst="rect">
            <a:avLst/>
          </a:prstGeom>
        </p:spPr>
      </p:pic>
    </p:spTree>
    <p:extLst>
      <p:ext uri="{BB962C8B-B14F-4D97-AF65-F5344CB8AC3E}">
        <p14:creationId xmlns:p14="http://schemas.microsoft.com/office/powerpoint/2010/main" val="2062985630"/>
      </p:ext>
    </p:extLst>
  </p:cSld>
  <p:clrMapOvr>
    <a:masterClrMapping/>
  </p:clrMapOvr>
  <p:transition>
    <p:fade/>
  </p:transition>
  <p:extLst>
    <p:ext uri="{DCECCB84-F9BA-43D5-87BE-67443E8EF086}">
      <p15:sldGuideLst xmlns:p15="http://schemas.microsoft.com/office/powerpoint/2012/main"/>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60E0-74E8-91D0-31E9-750A9DF933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5AFBD5-0F2D-35B4-5075-3D82A04E410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5F328F-5641-308D-1BF4-52313D66D0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931CC0-C332-EE6B-39FB-0DAE969833E9}"/>
              </a:ext>
            </a:extLst>
          </p:cNvPr>
          <p:cNvSpPr>
            <a:spLocks noGrp="1"/>
          </p:cNvSpPr>
          <p:nvPr>
            <p:ph type="dt" sz="half" idx="10"/>
          </p:nvPr>
        </p:nvSpPr>
        <p:spPr/>
        <p:txBody>
          <a:bodyPr/>
          <a:lstStyle/>
          <a:p>
            <a:fld id="{126D3DE9-CE7A-437A-AD75-433087DFDB13}" type="datetimeFigureOut">
              <a:rPr lang="en-US" smtClean="0"/>
              <a:t>6/3/2025</a:t>
            </a:fld>
            <a:endParaRPr lang="en-US"/>
          </a:p>
        </p:txBody>
      </p:sp>
      <p:sp>
        <p:nvSpPr>
          <p:cNvPr id="6" name="Footer Placeholder 5">
            <a:extLst>
              <a:ext uri="{FF2B5EF4-FFF2-40B4-BE49-F238E27FC236}">
                <a16:creationId xmlns:a16="http://schemas.microsoft.com/office/drawing/2014/main" id="{3398FCEA-590A-AC66-05BF-924DDA727C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F2CDA6-51B9-D8FF-0E8A-B8F524FD582C}"/>
              </a:ext>
            </a:extLst>
          </p:cNvPr>
          <p:cNvSpPr>
            <a:spLocks noGrp="1"/>
          </p:cNvSpPr>
          <p:nvPr>
            <p:ph type="sldNum" sz="quarter" idx="12"/>
          </p:nvPr>
        </p:nvSpPr>
        <p:spPr/>
        <p:txBody>
          <a:bodyPr/>
          <a:lstStyle/>
          <a:p>
            <a:fld id="{8E48D30D-BEEB-40D0-AD67-FC78F0603515}" type="slidenum">
              <a:rPr lang="en-US" smtClean="0"/>
              <a:t>‹#›</a:t>
            </a:fld>
            <a:endParaRPr lang="en-US"/>
          </a:p>
        </p:txBody>
      </p:sp>
    </p:spTree>
    <p:extLst>
      <p:ext uri="{BB962C8B-B14F-4D97-AF65-F5344CB8AC3E}">
        <p14:creationId xmlns:p14="http://schemas.microsoft.com/office/powerpoint/2010/main" val="47926950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1_Demo slide">
    <p:bg>
      <p:bgPr>
        <a:solidFill>
          <a:srgbClr val="2A446F"/>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2A1F847-CE64-A34B-15E6-0B12962D9A5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21792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40442340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1_Section Title">
    <p:bg>
      <p:bgPr>
        <a:solidFill>
          <a:srgbClr val="2A446F"/>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280CCC-ED0A-7299-2F0C-04B3B632D26C}"/>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29199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6C9C5B2-E9B4-7DDE-F1E3-96ED171C64ED}"/>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69682" y="-135215"/>
            <a:ext cx="12672768" cy="7128432"/>
          </a:xfrm>
          <a:prstGeom prst="rect">
            <a:avLst/>
          </a:prstGeom>
        </p:spPr>
      </p:pic>
      <p:sp>
        <p:nvSpPr>
          <p:cNvPr id="10" name="Title 1">
            <a:extLst>
              <a:ext uri="{FF2B5EF4-FFF2-40B4-BE49-F238E27FC236}">
                <a16:creationId xmlns:a16="http://schemas.microsoft.com/office/drawing/2014/main" id="{E1A140F8-9092-8E4F-986C-E73CB7FF04A4}"/>
              </a:ext>
            </a:extLst>
          </p:cNvPr>
          <p:cNvSpPr>
            <a:spLocks noGrp="1"/>
          </p:cNvSpPr>
          <p:nvPr>
            <p:ph type="title"/>
          </p:nvPr>
        </p:nvSpPr>
        <p:spPr>
          <a:xfrm>
            <a:off x="740430" y="799721"/>
            <a:ext cx="5574310" cy="5346555"/>
          </a:xfrm>
        </p:spPr>
        <p:txBody>
          <a:bodyPr lIns="0" tIns="0" bIns="0" anchor="t">
            <a:noAutofit/>
          </a:bodyPr>
          <a:lstStyle>
            <a:lvl1pPr>
              <a:defRPr sz="6000">
                <a:solidFill>
                  <a:schemeClr val="tx1"/>
                </a:solidFill>
                <a:latin typeface="Segoe Sans Display Semibold" pitchFamily="2" charset="0"/>
                <a:cs typeface="Segoe Sans Display Semibold" pitchFamily="2" charset="0"/>
              </a:defRPr>
            </a:lvl1pPr>
          </a:lstStyle>
          <a:p>
            <a:r>
              <a:rPr lang="en-US"/>
              <a:t>Click to edit Master title style</a:t>
            </a:r>
          </a:p>
        </p:txBody>
      </p:sp>
    </p:spTree>
    <p:extLst>
      <p:ext uri="{BB962C8B-B14F-4D97-AF65-F5344CB8AC3E}">
        <p14:creationId xmlns:p14="http://schemas.microsoft.com/office/powerpoint/2010/main" val="283608182"/>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9A9296E-E359-B029-2B9E-7B89C0CB3972}"/>
              </a:ext>
            </a:extLst>
          </p:cNvPr>
          <p:cNvPicPr>
            <a:picLocks noChangeAspect="1"/>
          </p:cNvPicPr>
          <p:nvPr userDrawn="1"/>
        </p:nvPicPr>
        <p:blipFill>
          <a:blip r:embed="rId2"/>
          <a:srcRect l="673" t="38" r="673" b="1307"/>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A11EC012-CDC5-CAA7-F351-E8B645EEC5C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5" name="Graphic 2">
            <a:extLst>
              <a:ext uri="{FF2B5EF4-FFF2-40B4-BE49-F238E27FC236}">
                <a16:creationId xmlns:a16="http://schemas.microsoft.com/office/drawing/2014/main" id="{B550DCE4-4C0B-AEF5-C52A-8C1CCDBE3E76}"/>
              </a:ext>
            </a:extLst>
          </p:cNvPr>
          <p:cNvSpPr/>
          <p:nvPr userDrawn="1"/>
        </p:nvSpPr>
        <p:spPr>
          <a:xfrm>
            <a:off x="584728" y="2517698"/>
            <a:ext cx="3633699" cy="1822605"/>
          </a:xfrm>
          <a:custGeom>
            <a:avLst/>
            <a:gdLst>
              <a:gd name="connsiteX0" fmla="*/ 452057 w 3246882"/>
              <a:gd name="connsiteY0" fmla="*/ 39338 h 1628584"/>
              <a:gd name="connsiteX1" fmla="*/ 576739 w 3246882"/>
              <a:gd name="connsiteY1" fmla="*/ 39338 h 1628584"/>
              <a:gd name="connsiteX2" fmla="*/ 576739 w 3246882"/>
              <a:gd name="connsiteY2" fmla="*/ 572929 h 1628584"/>
              <a:gd name="connsiteX3" fmla="*/ 486347 w 3246882"/>
              <a:gd name="connsiteY3" fmla="*/ 572929 h 1628584"/>
              <a:gd name="connsiteX4" fmla="*/ 486347 w 3246882"/>
              <a:gd name="connsiteY4" fmla="*/ 234315 h 1628584"/>
              <a:gd name="connsiteX5" fmla="*/ 486918 w 3246882"/>
              <a:gd name="connsiteY5" fmla="*/ 193548 h 1628584"/>
              <a:gd name="connsiteX6" fmla="*/ 487871 w 3246882"/>
              <a:gd name="connsiteY6" fmla="*/ 149066 h 1628584"/>
              <a:gd name="connsiteX7" fmla="*/ 485680 w 3246882"/>
              <a:gd name="connsiteY7" fmla="*/ 149066 h 1628584"/>
              <a:gd name="connsiteX8" fmla="*/ 479393 w 3246882"/>
              <a:gd name="connsiteY8" fmla="*/ 168593 h 1628584"/>
              <a:gd name="connsiteX9" fmla="*/ 472726 w 3246882"/>
              <a:gd name="connsiteY9" fmla="*/ 186309 h 1628584"/>
              <a:gd name="connsiteX10" fmla="*/ 319088 w 3246882"/>
              <a:gd name="connsiteY10" fmla="*/ 572929 h 1628584"/>
              <a:gd name="connsiteX11" fmla="*/ 254699 w 3246882"/>
              <a:gd name="connsiteY11" fmla="*/ 572929 h 1628584"/>
              <a:gd name="connsiteX12" fmla="*/ 99727 w 3246882"/>
              <a:gd name="connsiteY12" fmla="*/ 189643 h 1628584"/>
              <a:gd name="connsiteX13" fmla="*/ 93631 w 3246882"/>
              <a:gd name="connsiteY13" fmla="*/ 172307 h 1628584"/>
              <a:gd name="connsiteX14" fmla="*/ 85630 w 3246882"/>
              <a:gd name="connsiteY14" fmla="*/ 149066 h 1628584"/>
              <a:gd name="connsiteX15" fmla="*/ 83439 w 3246882"/>
              <a:gd name="connsiteY15" fmla="*/ 149066 h 1628584"/>
              <a:gd name="connsiteX16" fmla="*/ 84582 w 3246882"/>
              <a:gd name="connsiteY16" fmla="*/ 195739 h 1628584"/>
              <a:gd name="connsiteX17" fmla="*/ 84963 w 3246882"/>
              <a:gd name="connsiteY17" fmla="*/ 246507 h 1628584"/>
              <a:gd name="connsiteX18" fmla="*/ 84963 w 3246882"/>
              <a:gd name="connsiteY18" fmla="*/ 572834 h 1628584"/>
              <a:gd name="connsiteX19" fmla="*/ 0 w 3246882"/>
              <a:gd name="connsiteY19" fmla="*/ 572834 h 1628584"/>
              <a:gd name="connsiteX20" fmla="*/ 0 w 3246882"/>
              <a:gd name="connsiteY20" fmla="*/ 39338 h 1628584"/>
              <a:gd name="connsiteX21" fmla="*/ 129826 w 3246882"/>
              <a:gd name="connsiteY21" fmla="*/ 39338 h 1628584"/>
              <a:gd name="connsiteX22" fmla="*/ 266414 w 3246882"/>
              <a:gd name="connsiteY22" fmla="*/ 383477 h 1628584"/>
              <a:gd name="connsiteX23" fmla="*/ 278892 w 3246882"/>
              <a:gd name="connsiteY23" fmla="*/ 415671 h 1628584"/>
              <a:gd name="connsiteX24" fmla="*/ 288036 w 3246882"/>
              <a:gd name="connsiteY24" fmla="*/ 444913 h 1628584"/>
              <a:gd name="connsiteX25" fmla="*/ 290227 w 3246882"/>
              <a:gd name="connsiteY25" fmla="*/ 444913 h 1628584"/>
              <a:gd name="connsiteX26" fmla="*/ 302324 w 3246882"/>
              <a:gd name="connsiteY26" fmla="*/ 412528 h 1628584"/>
              <a:gd name="connsiteX27" fmla="*/ 313658 w 3246882"/>
              <a:gd name="connsiteY27" fmla="*/ 382429 h 1628584"/>
              <a:gd name="connsiteX28" fmla="*/ 452057 w 3246882"/>
              <a:gd name="connsiteY28" fmla="*/ 39338 h 1628584"/>
              <a:gd name="connsiteX29" fmla="*/ 712375 w 3246882"/>
              <a:gd name="connsiteY29" fmla="*/ 120872 h 1628584"/>
              <a:gd name="connsiteX30" fmla="*/ 752570 w 3246882"/>
              <a:gd name="connsiteY30" fmla="*/ 105632 h 1628584"/>
              <a:gd name="connsiteX31" fmla="*/ 767810 w 3246882"/>
              <a:gd name="connsiteY31" fmla="*/ 67723 h 1628584"/>
              <a:gd name="connsiteX32" fmla="*/ 752570 w 3246882"/>
              <a:gd name="connsiteY32" fmla="*/ 29813 h 1628584"/>
              <a:gd name="connsiteX33" fmla="*/ 712375 w 3246882"/>
              <a:gd name="connsiteY33" fmla="*/ 14573 h 1628584"/>
              <a:gd name="connsiteX34" fmla="*/ 672941 w 3246882"/>
              <a:gd name="connsiteY34" fmla="*/ 29813 h 1628584"/>
              <a:gd name="connsiteX35" fmla="*/ 657701 w 3246882"/>
              <a:gd name="connsiteY35" fmla="*/ 67437 h 1628584"/>
              <a:gd name="connsiteX36" fmla="*/ 672941 w 3246882"/>
              <a:gd name="connsiteY36" fmla="*/ 105156 h 1628584"/>
              <a:gd name="connsiteX37" fmla="*/ 712375 w 3246882"/>
              <a:gd name="connsiteY37" fmla="*/ 120968 h 1628584"/>
              <a:gd name="connsiteX38" fmla="*/ 667703 w 3246882"/>
              <a:gd name="connsiteY38" fmla="*/ 572929 h 1628584"/>
              <a:gd name="connsiteX39" fmla="*/ 756666 w 3246882"/>
              <a:gd name="connsiteY39" fmla="*/ 572929 h 1628584"/>
              <a:gd name="connsiteX40" fmla="*/ 756666 w 3246882"/>
              <a:gd name="connsiteY40" fmla="*/ 191929 h 1628584"/>
              <a:gd name="connsiteX41" fmla="*/ 667703 w 3246882"/>
              <a:gd name="connsiteY41" fmla="*/ 191929 h 1628584"/>
              <a:gd name="connsiteX42" fmla="*/ 667703 w 3246882"/>
              <a:gd name="connsiteY42" fmla="*/ 572929 h 1628584"/>
              <a:gd name="connsiteX43" fmla="*/ 1179100 w 3246882"/>
              <a:gd name="connsiteY43" fmla="*/ 500348 h 1628584"/>
              <a:gd name="connsiteX44" fmla="*/ 1110234 w 3246882"/>
              <a:gd name="connsiteY44" fmla="*/ 461677 h 1628584"/>
              <a:gd name="connsiteX45" fmla="*/ 1072325 w 3246882"/>
              <a:gd name="connsiteY45" fmla="*/ 497205 h 1628584"/>
              <a:gd name="connsiteX46" fmla="*/ 1025843 w 3246882"/>
              <a:gd name="connsiteY46" fmla="*/ 507778 h 1628584"/>
              <a:gd name="connsiteX47" fmla="*/ 948500 w 3246882"/>
              <a:gd name="connsiteY47" fmla="*/ 475393 h 1628584"/>
              <a:gd name="connsiteX48" fmla="*/ 919448 w 3246882"/>
              <a:gd name="connsiteY48" fmla="*/ 383096 h 1628584"/>
              <a:gd name="connsiteX49" fmla="*/ 948881 w 3246882"/>
              <a:gd name="connsiteY49" fmla="*/ 288608 h 1628584"/>
              <a:gd name="connsiteX50" fmla="*/ 1023652 w 3246882"/>
              <a:gd name="connsiteY50" fmla="*/ 254794 h 1628584"/>
              <a:gd name="connsiteX51" fmla="*/ 1069753 w 3246882"/>
              <a:gd name="connsiteY51" fmla="*/ 265557 h 1628584"/>
              <a:gd name="connsiteX52" fmla="*/ 1106996 w 3246882"/>
              <a:gd name="connsiteY52" fmla="*/ 302038 h 1628584"/>
              <a:gd name="connsiteX53" fmla="*/ 1176909 w 3246882"/>
              <a:gd name="connsiteY53" fmla="*/ 267462 h 1628584"/>
              <a:gd name="connsiteX54" fmla="*/ 1116806 w 3246882"/>
              <a:gd name="connsiteY54" fmla="*/ 204407 h 1628584"/>
              <a:gd name="connsiteX55" fmla="*/ 1026605 w 3246882"/>
              <a:gd name="connsiteY55" fmla="*/ 182975 h 1628584"/>
              <a:gd name="connsiteX56" fmla="*/ 883730 w 3246882"/>
              <a:gd name="connsiteY56" fmla="*/ 238220 h 1628584"/>
              <a:gd name="connsiteX57" fmla="*/ 828675 w 3246882"/>
              <a:gd name="connsiteY57" fmla="*/ 389096 h 1628584"/>
              <a:gd name="connsiteX58" fmla="*/ 880396 w 3246882"/>
              <a:gd name="connsiteY58" fmla="*/ 529019 h 1628584"/>
              <a:gd name="connsiteX59" fmla="*/ 1023652 w 3246882"/>
              <a:gd name="connsiteY59" fmla="*/ 581882 h 1628584"/>
              <a:gd name="connsiteX60" fmla="*/ 1113473 w 3246882"/>
              <a:gd name="connsiteY60" fmla="*/ 561785 h 1628584"/>
              <a:gd name="connsiteX61" fmla="*/ 1179100 w 3246882"/>
              <a:gd name="connsiteY61" fmla="*/ 500348 h 1628584"/>
              <a:gd name="connsiteX62" fmla="*/ 1438656 w 3246882"/>
              <a:gd name="connsiteY62" fmla="*/ 185166 h 1628584"/>
              <a:gd name="connsiteX63" fmla="*/ 1378363 w 3246882"/>
              <a:gd name="connsiteY63" fmla="*/ 204692 h 1628584"/>
              <a:gd name="connsiteX64" fmla="*/ 1338929 w 3246882"/>
              <a:gd name="connsiteY64" fmla="*/ 260699 h 1628584"/>
              <a:gd name="connsiteX65" fmla="*/ 1337405 w 3246882"/>
              <a:gd name="connsiteY65" fmla="*/ 260699 h 1628584"/>
              <a:gd name="connsiteX66" fmla="*/ 1337405 w 3246882"/>
              <a:gd name="connsiteY66" fmla="*/ 191834 h 1628584"/>
              <a:gd name="connsiteX67" fmla="*/ 1248442 w 3246882"/>
              <a:gd name="connsiteY67" fmla="*/ 191834 h 1628584"/>
              <a:gd name="connsiteX68" fmla="*/ 1248442 w 3246882"/>
              <a:gd name="connsiteY68" fmla="*/ 572834 h 1628584"/>
              <a:gd name="connsiteX69" fmla="*/ 1337405 w 3246882"/>
              <a:gd name="connsiteY69" fmla="*/ 572834 h 1628584"/>
              <a:gd name="connsiteX70" fmla="*/ 1337405 w 3246882"/>
              <a:gd name="connsiteY70" fmla="*/ 384524 h 1628584"/>
              <a:gd name="connsiteX71" fmla="*/ 1361027 w 3246882"/>
              <a:gd name="connsiteY71" fmla="*/ 296323 h 1628584"/>
              <a:gd name="connsiteX72" fmla="*/ 1422940 w 3246882"/>
              <a:gd name="connsiteY72" fmla="*/ 262795 h 1628584"/>
              <a:gd name="connsiteX73" fmla="*/ 1446181 w 3246882"/>
              <a:gd name="connsiteY73" fmla="*/ 265176 h 1628584"/>
              <a:gd name="connsiteX74" fmla="*/ 1467993 w 3246882"/>
              <a:gd name="connsiteY74" fmla="*/ 271653 h 1628584"/>
              <a:gd name="connsiteX75" fmla="*/ 1491806 w 3246882"/>
              <a:gd name="connsiteY75" fmla="*/ 195739 h 1628584"/>
              <a:gd name="connsiteX76" fmla="*/ 1465421 w 3246882"/>
              <a:gd name="connsiteY76" fmla="*/ 187166 h 1628584"/>
              <a:gd name="connsiteX77" fmla="*/ 1438656 w 3246882"/>
              <a:gd name="connsiteY77" fmla="*/ 184976 h 1628584"/>
              <a:gd name="connsiteX78" fmla="*/ 1855375 w 3246882"/>
              <a:gd name="connsiteY78" fmla="*/ 237649 h 1628584"/>
              <a:gd name="connsiteX79" fmla="*/ 1907667 w 3246882"/>
              <a:gd name="connsiteY79" fmla="*/ 379000 h 1628584"/>
              <a:gd name="connsiteX80" fmla="*/ 1852613 w 3246882"/>
              <a:gd name="connsiteY80" fmla="*/ 524637 h 1628584"/>
              <a:gd name="connsiteX81" fmla="*/ 1707166 w 3246882"/>
              <a:gd name="connsiteY81" fmla="*/ 581787 h 1628584"/>
              <a:gd name="connsiteX82" fmla="*/ 1562957 w 3246882"/>
              <a:gd name="connsiteY82" fmla="*/ 528542 h 1628584"/>
              <a:gd name="connsiteX83" fmla="*/ 1509522 w 3246882"/>
              <a:gd name="connsiteY83" fmla="*/ 385286 h 1628584"/>
              <a:gd name="connsiteX84" fmla="*/ 1566101 w 3246882"/>
              <a:gd name="connsiteY84" fmla="*/ 238506 h 1628584"/>
              <a:gd name="connsiteX85" fmla="*/ 1712309 w 3246882"/>
              <a:gd name="connsiteY85" fmla="*/ 182880 h 1628584"/>
              <a:gd name="connsiteX86" fmla="*/ 1855375 w 3246882"/>
              <a:gd name="connsiteY86" fmla="*/ 237554 h 1628584"/>
              <a:gd name="connsiteX87" fmla="*/ 1816513 w 3246882"/>
              <a:gd name="connsiteY87" fmla="*/ 381286 h 1628584"/>
              <a:gd name="connsiteX88" fmla="*/ 1788605 w 3246882"/>
              <a:gd name="connsiteY88" fmla="*/ 289751 h 1628584"/>
              <a:gd name="connsiteX89" fmla="*/ 1710118 w 3246882"/>
              <a:gd name="connsiteY89" fmla="*/ 255175 h 1628584"/>
              <a:gd name="connsiteX90" fmla="*/ 1630299 w 3246882"/>
              <a:gd name="connsiteY90" fmla="*/ 290894 h 1628584"/>
              <a:gd name="connsiteX91" fmla="*/ 1600391 w 3246882"/>
              <a:gd name="connsiteY91" fmla="*/ 383572 h 1628584"/>
              <a:gd name="connsiteX92" fmla="*/ 1630013 w 3246882"/>
              <a:gd name="connsiteY92" fmla="*/ 476250 h 1628584"/>
              <a:gd name="connsiteX93" fmla="*/ 1710595 w 3246882"/>
              <a:gd name="connsiteY93" fmla="*/ 510064 h 1628584"/>
              <a:gd name="connsiteX94" fmla="*/ 1788890 w 3246882"/>
              <a:gd name="connsiteY94" fmla="*/ 475107 h 1628584"/>
              <a:gd name="connsiteX95" fmla="*/ 1816608 w 3246882"/>
              <a:gd name="connsiteY95" fmla="*/ 381381 h 1628584"/>
              <a:gd name="connsiteX96" fmla="*/ 2123313 w 3246882"/>
              <a:gd name="connsiteY96" fmla="*/ 339566 h 1628584"/>
              <a:gd name="connsiteX97" fmla="*/ 2068068 w 3246882"/>
              <a:gd name="connsiteY97" fmla="*/ 321374 h 1628584"/>
              <a:gd name="connsiteX98" fmla="*/ 2053400 w 3246882"/>
              <a:gd name="connsiteY98" fmla="*/ 292322 h 1628584"/>
              <a:gd name="connsiteX99" fmla="*/ 2067497 w 3246882"/>
              <a:gd name="connsiteY99" fmla="*/ 261461 h 1628584"/>
              <a:gd name="connsiteX100" fmla="*/ 2108835 w 3246882"/>
              <a:gd name="connsiteY100" fmla="*/ 249555 h 1628584"/>
              <a:gd name="connsiteX101" fmla="*/ 2152555 w 3246882"/>
              <a:gd name="connsiteY101" fmla="*/ 258509 h 1628584"/>
              <a:gd name="connsiteX102" fmla="*/ 2188083 w 3246882"/>
              <a:gd name="connsiteY102" fmla="*/ 285274 h 1628584"/>
              <a:gd name="connsiteX103" fmla="*/ 2239804 w 3246882"/>
              <a:gd name="connsiteY103" fmla="*/ 238411 h 1628584"/>
              <a:gd name="connsiteX104" fmla="*/ 2184368 w 3246882"/>
              <a:gd name="connsiteY104" fmla="*/ 196691 h 1628584"/>
              <a:gd name="connsiteX105" fmla="*/ 2111407 w 3246882"/>
              <a:gd name="connsiteY105" fmla="*/ 182880 h 1628584"/>
              <a:gd name="connsiteX106" fmla="*/ 2010251 w 3246882"/>
              <a:gd name="connsiteY106" fmla="*/ 214694 h 1628584"/>
              <a:gd name="connsiteX107" fmla="*/ 1970056 w 3246882"/>
              <a:gd name="connsiteY107" fmla="*/ 302324 h 1628584"/>
              <a:gd name="connsiteX108" fmla="*/ 1999679 w 3246882"/>
              <a:gd name="connsiteY108" fmla="*/ 375476 h 1628584"/>
              <a:gd name="connsiteX109" fmla="*/ 2104073 w 3246882"/>
              <a:gd name="connsiteY109" fmla="*/ 418052 h 1628584"/>
              <a:gd name="connsiteX110" fmla="*/ 2149983 w 3246882"/>
              <a:gd name="connsiteY110" fmla="*/ 436055 h 1628584"/>
              <a:gd name="connsiteX111" fmla="*/ 2165414 w 3246882"/>
              <a:gd name="connsiteY111" fmla="*/ 467106 h 1628584"/>
              <a:gd name="connsiteX112" fmla="*/ 2149031 w 3246882"/>
              <a:gd name="connsiteY112" fmla="*/ 502253 h 1628584"/>
              <a:gd name="connsiteX113" fmla="*/ 2103311 w 3246882"/>
              <a:gd name="connsiteY113" fmla="*/ 514731 h 1628584"/>
              <a:gd name="connsiteX114" fmla="*/ 2053685 w 3246882"/>
              <a:gd name="connsiteY114" fmla="*/ 503015 h 1628584"/>
              <a:gd name="connsiteX115" fmla="*/ 2009204 w 3246882"/>
              <a:gd name="connsiteY115" fmla="*/ 463772 h 1628584"/>
              <a:gd name="connsiteX116" fmla="*/ 1955673 w 3246882"/>
              <a:gd name="connsiteY116" fmla="*/ 511778 h 1628584"/>
              <a:gd name="connsiteX117" fmla="*/ 2015966 w 3246882"/>
              <a:gd name="connsiteY117" fmla="*/ 563880 h 1628584"/>
              <a:gd name="connsiteX118" fmla="*/ 2102644 w 3246882"/>
              <a:gd name="connsiteY118" fmla="*/ 581787 h 1628584"/>
              <a:gd name="connsiteX119" fmla="*/ 2208657 w 3246882"/>
              <a:gd name="connsiteY119" fmla="*/ 547973 h 1628584"/>
              <a:gd name="connsiteX120" fmla="*/ 2249234 w 3246882"/>
              <a:gd name="connsiteY120" fmla="*/ 459010 h 1628584"/>
              <a:gd name="connsiteX121" fmla="*/ 2217992 w 3246882"/>
              <a:gd name="connsiteY121" fmla="*/ 380143 h 1628584"/>
              <a:gd name="connsiteX122" fmla="*/ 2123504 w 3246882"/>
              <a:gd name="connsiteY122" fmla="*/ 339566 h 1628584"/>
              <a:gd name="connsiteX123" fmla="*/ 2658332 w 3246882"/>
              <a:gd name="connsiteY123" fmla="*/ 237649 h 1628584"/>
              <a:gd name="connsiteX124" fmla="*/ 2710624 w 3246882"/>
              <a:gd name="connsiteY124" fmla="*/ 379000 h 1628584"/>
              <a:gd name="connsiteX125" fmla="*/ 2655570 w 3246882"/>
              <a:gd name="connsiteY125" fmla="*/ 524637 h 1628584"/>
              <a:gd name="connsiteX126" fmla="*/ 2510123 w 3246882"/>
              <a:gd name="connsiteY126" fmla="*/ 581787 h 1628584"/>
              <a:gd name="connsiteX127" fmla="*/ 2365915 w 3246882"/>
              <a:gd name="connsiteY127" fmla="*/ 528542 h 1628584"/>
              <a:gd name="connsiteX128" fmla="*/ 2312480 w 3246882"/>
              <a:gd name="connsiteY128" fmla="*/ 385286 h 1628584"/>
              <a:gd name="connsiteX129" fmla="*/ 2369058 w 3246882"/>
              <a:gd name="connsiteY129" fmla="*/ 238506 h 1628584"/>
              <a:gd name="connsiteX130" fmla="*/ 2515267 w 3246882"/>
              <a:gd name="connsiteY130" fmla="*/ 182880 h 1628584"/>
              <a:gd name="connsiteX131" fmla="*/ 2658332 w 3246882"/>
              <a:gd name="connsiteY131" fmla="*/ 237554 h 1628584"/>
              <a:gd name="connsiteX132" fmla="*/ 2619375 w 3246882"/>
              <a:gd name="connsiteY132" fmla="*/ 381286 h 1628584"/>
              <a:gd name="connsiteX133" fmla="*/ 2591467 w 3246882"/>
              <a:gd name="connsiteY133" fmla="*/ 289751 h 1628584"/>
              <a:gd name="connsiteX134" fmla="*/ 2512981 w 3246882"/>
              <a:gd name="connsiteY134" fmla="*/ 255175 h 1628584"/>
              <a:gd name="connsiteX135" fmla="*/ 2433161 w 3246882"/>
              <a:gd name="connsiteY135" fmla="*/ 290894 h 1628584"/>
              <a:gd name="connsiteX136" fmla="*/ 2403253 w 3246882"/>
              <a:gd name="connsiteY136" fmla="*/ 383572 h 1628584"/>
              <a:gd name="connsiteX137" fmla="*/ 2432876 w 3246882"/>
              <a:gd name="connsiteY137" fmla="*/ 476250 h 1628584"/>
              <a:gd name="connsiteX138" fmla="*/ 2513457 w 3246882"/>
              <a:gd name="connsiteY138" fmla="*/ 510064 h 1628584"/>
              <a:gd name="connsiteX139" fmla="*/ 2591753 w 3246882"/>
              <a:gd name="connsiteY139" fmla="*/ 475107 h 1628584"/>
              <a:gd name="connsiteX140" fmla="*/ 2619470 w 3246882"/>
              <a:gd name="connsiteY140" fmla="*/ 381381 h 1628584"/>
              <a:gd name="connsiteX141" fmla="*/ 3219260 w 3246882"/>
              <a:gd name="connsiteY141" fmla="*/ 494729 h 1628584"/>
              <a:gd name="connsiteX142" fmla="*/ 3196209 w 3246882"/>
              <a:gd name="connsiteY142" fmla="*/ 507397 h 1628584"/>
              <a:gd name="connsiteX143" fmla="*/ 3175349 w 3246882"/>
              <a:gd name="connsiteY143" fmla="*/ 511112 h 1628584"/>
              <a:gd name="connsiteX144" fmla="*/ 3144107 w 3246882"/>
              <a:gd name="connsiteY144" fmla="*/ 497872 h 1628584"/>
              <a:gd name="connsiteX145" fmla="*/ 3132963 w 3246882"/>
              <a:gd name="connsiteY145" fmla="*/ 456724 h 1628584"/>
              <a:gd name="connsiteX146" fmla="*/ 3132963 w 3246882"/>
              <a:gd name="connsiteY146" fmla="*/ 260985 h 1628584"/>
              <a:gd name="connsiteX147" fmla="*/ 3230118 w 3246882"/>
              <a:gd name="connsiteY147" fmla="*/ 260985 h 1628584"/>
              <a:gd name="connsiteX148" fmla="*/ 3230118 w 3246882"/>
              <a:gd name="connsiteY148" fmla="*/ 191738 h 1628584"/>
              <a:gd name="connsiteX149" fmla="*/ 3132963 w 3246882"/>
              <a:gd name="connsiteY149" fmla="*/ 191738 h 1628584"/>
              <a:gd name="connsiteX150" fmla="*/ 3132963 w 3246882"/>
              <a:gd name="connsiteY150" fmla="*/ 82677 h 1628584"/>
              <a:gd name="connsiteX151" fmla="*/ 3043999 w 3246882"/>
              <a:gd name="connsiteY151" fmla="*/ 98298 h 1628584"/>
              <a:gd name="connsiteX152" fmla="*/ 3043999 w 3246882"/>
              <a:gd name="connsiteY152" fmla="*/ 191643 h 1628584"/>
              <a:gd name="connsiteX153" fmla="*/ 2893028 w 3246882"/>
              <a:gd name="connsiteY153" fmla="*/ 191643 h 1628584"/>
              <a:gd name="connsiteX154" fmla="*/ 2893028 w 3246882"/>
              <a:gd name="connsiteY154" fmla="*/ 130969 h 1628584"/>
              <a:gd name="connsiteX155" fmla="*/ 2905887 w 3246882"/>
              <a:gd name="connsiteY155" fmla="*/ 86297 h 1628584"/>
              <a:gd name="connsiteX156" fmla="*/ 2942558 w 3246882"/>
              <a:gd name="connsiteY156" fmla="*/ 71438 h 1628584"/>
              <a:gd name="connsiteX157" fmla="*/ 2965037 w 3246882"/>
              <a:gd name="connsiteY157" fmla="*/ 74962 h 1628584"/>
              <a:gd name="connsiteX158" fmla="*/ 2984945 w 3246882"/>
              <a:gd name="connsiteY158" fmla="*/ 84868 h 1628584"/>
              <a:gd name="connsiteX159" fmla="*/ 3021425 w 3246882"/>
              <a:gd name="connsiteY159" fmla="*/ 20479 h 1628584"/>
              <a:gd name="connsiteX160" fmla="*/ 2981230 w 3246882"/>
              <a:gd name="connsiteY160" fmla="*/ 5048 h 1628584"/>
              <a:gd name="connsiteX161" fmla="*/ 2938844 w 3246882"/>
              <a:gd name="connsiteY161" fmla="*/ 0 h 1628584"/>
              <a:gd name="connsiteX162" fmla="*/ 2839688 w 3246882"/>
              <a:gd name="connsiteY162" fmla="*/ 34957 h 1628584"/>
              <a:gd name="connsiteX163" fmla="*/ 2804541 w 3246882"/>
              <a:gd name="connsiteY163" fmla="*/ 130207 h 1628584"/>
              <a:gd name="connsiteX164" fmla="*/ 2804541 w 3246882"/>
              <a:gd name="connsiteY164" fmla="*/ 191643 h 1628584"/>
              <a:gd name="connsiteX165" fmla="*/ 2739771 w 3246882"/>
              <a:gd name="connsiteY165" fmla="*/ 191643 h 1628584"/>
              <a:gd name="connsiteX166" fmla="*/ 2739771 w 3246882"/>
              <a:gd name="connsiteY166" fmla="*/ 260890 h 1628584"/>
              <a:gd name="connsiteX167" fmla="*/ 2804541 w 3246882"/>
              <a:gd name="connsiteY167" fmla="*/ 260890 h 1628584"/>
              <a:gd name="connsiteX168" fmla="*/ 2804541 w 3246882"/>
              <a:gd name="connsiteY168" fmla="*/ 572643 h 1628584"/>
              <a:gd name="connsiteX169" fmla="*/ 2893124 w 3246882"/>
              <a:gd name="connsiteY169" fmla="*/ 572643 h 1628584"/>
              <a:gd name="connsiteX170" fmla="*/ 2893124 w 3246882"/>
              <a:gd name="connsiteY170" fmla="*/ 261080 h 1628584"/>
              <a:gd name="connsiteX171" fmla="*/ 3044095 w 3246882"/>
              <a:gd name="connsiteY171" fmla="*/ 261080 h 1628584"/>
              <a:gd name="connsiteX172" fmla="*/ 3044095 w 3246882"/>
              <a:gd name="connsiteY172" fmla="*/ 469487 h 1628584"/>
              <a:gd name="connsiteX173" fmla="*/ 3072384 w 3246882"/>
              <a:gd name="connsiteY173" fmla="*/ 553212 h 1628584"/>
              <a:gd name="connsiteX174" fmla="*/ 3156871 w 3246882"/>
              <a:gd name="connsiteY174" fmla="*/ 581882 h 1628584"/>
              <a:gd name="connsiteX175" fmla="*/ 3208020 w 3246882"/>
              <a:gd name="connsiteY175" fmla="*/ 574643 h 1628584"/>
              <a:gd name="connsiteX176" fmla="*/ 3246882 w 3246882"/>
              <a:gd name="connsiteY176" fmla="*/ 555117 h 1628584"/>
              <a:gd name="connsiteX177" fmla="*/ 3219355 w 3246882"/>
              <a:gd name="connsiteY177" fmla="*/ 494824 h 1628584"/>
              <a:gd name="connsiteX178" fmla="*/ 0 w 3246882"/>
              <a:gd name="connsiteY178" fmla="*/ 1449229 h 1628584"/>
              <a:gd name="connsiteX179" fmla="*/ 91154 w 3246882"/>
              <a:gd name="connsiteY179" fmla="*/ 1449229 h 1628584"/>
              <a:gd name="connsiteX180" fmla="*/ 91154 w 3246882"/>
              <a:gd name="connsiteY180" fmla="*/ 915638 h 1628584"/>
              <a:gd name="connsiteX181" fmla="*/ 0 w 3246882"/>
              <a:gd name="connsiteY181" fmla="*/ 915638 h 1628584"/>
              <a:gd name="connsiteX182" fmla="*/ 0 w 3246882"/>
              <a:gd name="connsiteY182" fmla="*/ 1449229 h 1628584"/>
              <a:gd name="connsiteX183" fmla="*/ 463391 w 3246882"/>
              <a:gd name="connsiteY183" fmla="*/ 1068229 h 1628584"/>
              <a:gd name="connsiteX184" fmla="*/ 552355 w 3246882"/>
              <a:gd name="connsiteY184" fmla="*/ 1068229 h 1628584"/>
              <a:gd name="connsiteX185" fmla="*/ 552355 w 3246882"/>
              <a:gd name="connsiteY185" fmla="*/ 1426559 h 1628584"/>
              <a:gd name="connsiteX186" fmla="*/ 499682 w 3246882"/>
              <a:gd name="connsiteY186" fmla="*/ 1575721 h 1628584"/>
              <a:gd name="connsiteX187" fmla="*/ 354806 w 3246882"/>
              <a:gd name="connsiteY187" fmla="*/ 1628585 h 1628584"/>
              <a:gd name="connsiteX188" fmla="*/ 254318 w 3246882"/>
              <a:gd name="connsiteY188" fmla="*/ 1608677 h 1628584"/>
              <a:gd name="connsiteX189" fmla="*/ 176213 w 3246882"/>
              <a:gd name="connsiteY189" fmla="*/ 1547431 h 1628584"/>
              <a:gd name="connsiteX190" fmla="*/ 240983 w 3246882"/>
              <a:gd name="connsiteY190" fmla="*/ 1499426 h 1628584"/>
              <a:gd name="connsiteX191" fmla="*/ 290322 w 3246882"/>
              <a:gd name="connsiteY191" fmla="*/ 1543907 h 1628584"/>
              <a:gd name="connsiteX192" fmla="*/ 356330 w 3246882"/>
              <a:gd name="connsiteY192" fmla="*/ 1558576 h 1628584"/>
              <a:gd name="connsiteX193" fmla="*/ 434816 w 3246882"/>
              <a:gd name="connsiteY193" fmla="*/ 1529144 h 1628584"/>
              <a:gd name="connsiteX194" fmla="*/ 463487 w 3246882"/>
              <a:gd name="connsiteY194" fmla="*/ 1441704 h 1628584"/>
              <a:gd name="connsiteX195" fmla="*/ 463487 w 3246882"/>
              <a:gd name="connsiteY195" fmla="*/ 1398175 h 1628584"/>
              <a:gd name="connsiteX196" fmla="*/ 461963 w 3246882"/>
              <a:gd name="connsiteY196" fmla="*/ 1398175 h 1628584"/>
              <a:gd name="connsiteX197" fmla="*/ 411194 w 3246882"/>
              <a:gd name="connsiteY197" fmla="*/ 1442847 h 1628584"/>
              <a:gd name="connsiteX198" fmla="*/ 336995 w 3246882"/>
              <a:gd name="connsiteY198" fmla="*/ 1458087 h 1628584"/>
              <a:gd name="connsiteX199" fmla="*/ 217932 w 3246882"/>
              <a:gd name="connsiteY199" fmla="*/ 1408081 h 1628584"/>
              <a:gd name="connsiteX200" fmla="*/ 172879 w 3246882"/>
              <a:gd name="connsiteY200" fmla="*/ 1268730 h 1628584"/>
              <a:gd name="connsiteX201" fmla="*/ 224790 w 3246882"/>
              <a:gd name="connsiteY201" fmla="*/ 1114520 h 1628584"/>
              <a:gd name="connsiteX202" fmla="*/ 353759 w 3246882"/>
              <a:gd name="connsiteY202" fmla="*/ 1059275 h 1628584"/>
              <a:gd name="connsiteX203" fmla="*/ 416052 w 3246882"/>
              <a:gd name="connsiteY203" fmla="*/ 1071944 h 1628584"/>
              <a:gd name="connsiteX204" fmla="*/ 461963 w 3246882"/>
              <a:gd name="connsiteY204" fmla="*/ 1108043 h 1628584"/>
              <a:gd name="connsiteX205" fmla="*/ 463487 w 3246882"/>
              <a:gd name="connsiteY205" fmla="*/ 1108043 h 1628584"/>
              <a:gd name="connsiteX206" fmla="*/ 463487 w 3246882"/>
              <a:gd name="connsiteY206" fmla="*/ 1068229 h 1628584"/>
              <a:gd name="connsiteX207" fmla="*/ 464153 w 3246882"/>
              <a:gd name="connsiteY207" fmla="*/ 1228154 h 1628584"/>
              <a:gd name="connsiteX208" fmla="*/ 437007 w 3246882"/>
              <a:gd name="connsiteY208" fmla="*/ 1159478 h 1628584"/>
              <a:gd name="connsiteX209" fmla="*/ 367094 w 3246882"/>
              <a:gd name="connsiteY209" fmla="*/ 1130999 h 1628584"/>
              <a:gd name="connsiteX210" fmla="*/ 291560 w 3246882"/>
              <a:gd name="connsiteY210" fmla="*/ 1165765 h 1628584"/>
              <a:gd name="connsiteX211" fmla="*/ 263652 w 3246882"/>
              <a:gd name="connsiteY211" fmla="*/ 1263777 h 1628584"/>
              <a:gd name="connsiteX212" fmla="*/ 289465 w 3246882"/>
              <a:gd name="connsiteY212" fmla="*/ 1353407 h 1628584"/>
              <a:gd name="connsiteX213" fmla="*/ 361093 w 3246882"/>
              <a:gd name="connsiteY213" fmla="*/ 1386173 h 1628584"/>
              <a:gd name="connsiteX214" fmla="*/ 435483 w 3246882"/>
              <a:gd name="connsiteY214" fmla="*/ 1354360 h 1628584"/>
              <a:gd name="connsiteX215" fmla="*/ 464153 w 3246882"/>
              <a:gd name="connsiteY215" fmla="*/ 1271588 h 1628584"/>
              <a:gd name="connsiteX216" fmla="*/ 464153 w 3246882"/>
              <a:gd name="connsiteY216" fmla="*/ 1228058 h 1628584"/>
              <a:gd name="connsiteX217" fmla="*/ 860965 w 3246882"/>
              <a:gd name="connsiteY217" fmla="*/ 1059275 h 1628584"/>
              <a:gd name="connsiteX218" fmla="*/ 791432 w 3246882"/>
              <a:gd name="connsiteY218" fmla="*/ 1075087 h 1628584"/>
              <a:gd name="connsiteX219" fmla="*/ 738950 w 3246882"/>
              <a:gd name="connsiteY219" fmla="*/ 1119950 h 1628584"/>
              <a:gd name="connsiteX220" fmla="*/ 737426 w 3246882"/>
              <a:gd name="connsiteY220" fmla="*/ 1119950 h 1628584"/>
              <a:gd name="connsiteX221" fmla="*/ 737426 w 3246882"/>
              <a:gd name="connsiteY221" fmla="*/ 1068229 h 1628584"/>
              <a:gd name="connsiteX222" fmla="*/ 648462 w 3246882"/>
              <a:gd name="connsiteY222" fmla="*/ 1068229 h 1628584"/>
              <a:gd name="connsiteX223" fmla="*/ 648462 w 3246882"/>
              <a:gd name="connsiteY223" fmla="*/ 1449229 h 1628584"/>
              <a:gd name="connsiteX224" fmla="*/ 737426 w 3246882"/>
              <a:gd name="connsiteY224" fmla="*/ 1449229 h 1628584"/>
              <a:gd name="connsiteX225" fmla="*/ 737426 w 3246882"/>
              <a:gd name="connsiteY225" fmla="*/ 1231964 h 1628584"/>
              <a:gd name="connsiteX226" fmla="*/ 762572 w 3246882"/>
              <a:gd name="connsiteY226" fmla="*/ 1159764 h 1628584"/>
              <a:gd name="connsiteX227" fmla="*/ 827151 w 3246882"/>
              <a:gd name="connsiteY227" fmla="*/ 1131094 h 1628584"/>
              <a:gd name="connsiteX228" fmla="*/ 882968 w 3246882"/>
              <a:gd name="connsiteY228" fmla="*/ 1155668 h 1628584"/>
              <a:gd name="connsiteX229" fmla="*/ 901541 w 3246882"/>
              <a:gd name="connsiteY229" fmla="*/ 1226725 h 1628584"/>
              <a:gd name="connsiteX230" fmla="*/ 901541 w 3246882"/>
              <a:gd name="connsiteY230" fmla="*/ 1449229 h 1628584"/>
              <a:gd name="connsiteX231" fmla="*/ 990505 w 3246882"/>
              <a:gd name="connsiteY231" fmla="*/ 1449229 h 1628584"/>
              <a:gd name="connsiteX232" fmla="*/ 990505 w 3246882"/>
              <a:gd name="connsiteY232" fmla="*/ 1214819 h 1628584"/>
              <a:gd name="connsiteX233" fmla="*/ 957358 w 3246882"/>
              <a:gd name="connsiteY233" fmla="*/ 1099661 h 1628584"/>
              <a:gd name="connsiteX234" fmla="*/ 860965 w 3246882"/>
              <a:gd name="connsiteY234" fmla="*/ 1059275 h 1628584"/>
              <a:gd name="connsiteX235" fmla="*/ 1124236 w 3246882"/>
              <a:gd name="connsiteY235" fmla="*/ 890683 h 1628584"/>
              <a:gd name="connsiteX236" fmla="*/ 1084802 w 3246882"/>
              <a:gd name="connsiteY236" fmla="*/ 905923 h 1628584"/>
              <a:gd name="connsiteX237" fmla="*/ 1069562 w 3246882"/>
              <a:gd name="connsiteY237" fmla="*/ 943547 h 1628584"/>
              <a:gd name="connsiteX238" fmla="*/ 1084802 w 3246882"/>
              <a:gd name="connsiteY238" fmla="*/ 981266 h 1628584"/>
              <a:gd name="connsiteX239" fmla="*/ 1124236 w 3246882"/>
              <a:gd name="connsiteY239" fmla="*/ 997077 h 1628584"/>
              <a:gd name="connsiteX240" fmla="*/ 1164431 w 3246882"/>
              <a:gd name="connsiteY240" fmla="*/ 981837 h 1628584"/>
              <a:gd name="connsiteX241" fmla="*/ 1179671 w 3246882"/>
              <a:gd name="connsiteY241" fmla="*/ 943928 h 1628584"/>
              <a:gd name="connsiteX242" fmla="*/ 1164431 w 3246882"/>
              <a:gd name="connsiteY242" fmla="*/ 906018 h 1628584"/>
              <a:gd name="connsiteX243" fmla="*/ 1124236 w 3246882"/>
              <a:gd name="connsiteY243" fmla="*/ 890778 h 1628584"/>
              <a:gd name="connsiteX244" fmla="*/ 1079564 w 3246882"/>
              <a:gd name="connsiteY244" fmla="*/ 1449229 h 1628584"/>
              <a:gd name="connsiteX245" fmla="*/ 1168527 w 3246882"/>
              <a:gd name="connsiteY245" fmla="*/ 1449229 h 1628584"/>
              <a:gd name="connsiteX246" fmla="*/ 1168527 w 3246882"/>
              <a:gd name="connsiteY246" fmla="*/ 1068229 h 1628584"/>
              <a:gd name="connsiteX247" fmla="*/ 1079564 w 3246882"/>
              <a:gd name="connsiteY247" fmla="*/ 1068229 h 1628584"/>
              <a:gd name="connsiteX248" fmla="*/ 1079564 w 3246882"/>
              <a:gd name="connsiteY248" fmla="*/ 1449229 h 1628584"/>
              <a:gd name="connsiteX249" fmla="*/ 1440656 w 3246882"/>
              <a:gd name="connsiteY249" fmla="*/ 1383697 h 1628584"/>
              <a:gd name="connsiteX250" fmla="*/ 1419797 w 3246882"/>
              <a:gd name="connsiteY250" fmla="*/ 1387412 h 1628584"/>
              <a:gd name="connsiteX251" fmla="*/ 1388555 w 3246882"/>
              <a:gd name="connsiteY251" fmla="*/ 1374172 h 1628584"/>
              <a:gd name="connsiteX252" fmla="*/ 1377410 w 3246882"/>
              <a:gd name="connsiteY252" fmla="*/ 1333024 h 1628584"/>
              <a:gd name="connsiteX253" fmla="*/ 1377410 w 3246882"/>
              <a:gd name="connsiteY253" fmla="*/ 1137285 h 1628584"/>
              <a:gd name="connsiteX254" fmla="*/ 1474565 w 3246882"/>
              <a:gd name="connsiteY254" fmla="*/ 1137285 h 1628584"/>
              <a:gd name="connsiteX255" fmla="*/ 1474565 w 3246882"/>
              <a:gd name="connsiteY255" fmla="*/ 1068038 h 1628584"/>
              <a:gd name="connsiteX256" fmla="*/ 1377410 w 3246882"/>
              <a:gd name="connsiteY256" fmla="*/ 1068038 h 1628584"/>
              <a:gd name="connsiteX257" fmla="*/ 1377410 w 3246882"/>
              <a:gd name="connsiteY257" fmla="*/ 958977 h 1628584"/>
              <a:gd name="connsiteX258" fmla="*/ 1288447 w 3246882"/>
              <a:gd name="connsiteY258" fmla="*/ 974598 h 1628584"/>
              <a:gd name="connsiteX259" fmla="*/ 1288447 w 3246882"/>
              <a:gd name="connsiteY259" fmla="*/ 1067943 h 1628584"/>
              <a:gd name="connsiteX260" fmla="*/ 1224820 w 3246882"/>
              <a:gd name="connsiteY260" fmla="*/ 1067943 h 1628584"/>
              <a:gd name="connsiteX261" fmla="*/ 1224820 w 3246882"/>
              <a:gd name="connsiteY261" fmla="*/ 1137190 h 1628584"/>
              <a:gd name="connsiteX262" fmla="*/ 1288447 w 3246882"/>
              <a:gd name="connsiteY262" fmla="*/ 1137190 h 1628584"/>
              <a:gd name="connsiteX263" fmla="*/ 1288447 w 3246882"/>
              <a:gd name="connsiteY263" fmla="*/ 1345597 h 1628584"/>
              <a:gd name="connsiteX264" fmla="*/ 1316736 w 3246882"/>
              <a:gd name="connsiteY264" fmla="*/ 1429322 h 1628584"/>
              <a:gd name="connsiteX265" fmla="*/ 1401223 w 3246882"/>
              <a:gd name="connsiteY265" fmla="*/ 1457992 h 1628584"/>
              <a:gd name="connsiteX266" fmla="*/ 1452372 w 3246882"/>
              <a:gd name="connsiteY266" fmla="*/ 1450753 h 1628584"/>
              <a:gd name="connsiteX267" fmla="*/ 1491234 w 3246882"/>
              <a:gd name="connsiteY267" fmla="*/ 1431227 h 1628584"/>
              <a:gd name="connsiteX268" fmla="*/ 1463707 w 3246882"/>
              <a:gd name="connsiteY268" fmla="*/ 1370933 h 1628584"/>
              <a:gd name="connsiteX269" fmla="*/ 1440656 w 3246882"/>
              <a:gd name="connsiteY269" fmla="*/ 1383602 h 1628584"/>
              <a:gd name="connsiteX270" fmla="*/ 1829657 w 3246882"/>
              <a:gd name="connsiteY270" fmla="*/ 1107662 h 1628584"/>
              <a:gd name="connsiteX271" fmla="*/ 1873949 w 3246882"/>
              <a:gd name="connsiteY271" fmla="*/ 1247204 h 1628584"/>
              <a:gd name="connsiteX272" fmla="*/ 1873949 w 3246882"/>
              <a:gd name="connsiteY272" fmla="*/ 1280731 h 1628584"/>
              <a:gd name="connsiteX273" fmla="*/ 1612392 w 3246882"/>
              <a:gd name="connsiteY273" fmla="*/ 1280731 h 1628584"/>
              <a:gd name="connsiteX274" fmla="*/ 1641824 w 3246882"/>
              <a:gd name="connsiteY274" fmla="*/ 1362075 h 1628584"/>
              <a:gd name="connsiteX275" fmla="*/ 1711738 w 3246882"/>
              <a:gd name="connsiteY275" fmla="*/ 1389031 h 1628584"/>
              <a:gd name="connsiteX276" fmla="*/ 1763459 w 3246882"/>
              <a:gd name="connsiteY276" fmla="*/ 1375220 h 1628584"/>
              <a:gd name="connsiteX277" fmla="*/ 1802130 w 3246882"/>
              <a:gd name="connsiteY277" fmla="*/ 1334262 h 1628584"/>
              <a:gd name="connsiteX278" fmla="*/ 1870234 w 3246882"/>
              <a:gd name="connsiteY278" fmla="*/ 1371505 h 1628584"/>
              <a:gd name="connsiteX279" fmla="*/ 1803464 w 3246882"/>
              <a:gd name="connsiteY279" fmla="*/ 1435703 h 1628584"/>
              <a:gd name="connsiteX280" fmla="*/ 1708785 w 3246882"/>
              <a:gd name="connsiteY280" fmla="*/ 1458182 h 1628584"/>
              <a:gd name="connsiteX281" fmla="*/ 1573149 w 3246882"/>
              <a:gd name="connsiteY281" fmla="*/ 1407605 h 1628584"/>
              <a:gd name="connsiteX282" fmla="*/ 1522381 w 3246882"/>
              <a:gd name="connsiteY282" fmla="*/ 1262158 h 1628584"/>
              <a:gd name="connsiteX283" fmla="*/ 1574673 w 3246882"/>
              <a:gd name="connsiteY283" fmla="*/ 1115568 h 1628584"/>
              <a:gd name="connsiteX284" fmla="*/ 1705070 w 3246882"/>
              <a:gd name="connsiteY284" fmla="*/ 1059371 h 1628584"/>
              <a:gd name="connsiteX285" fmla="*/ 1829753 w 3246882"/>
              <a:gd name="connsiteY285" fmla="*/ 1107758 h 1628584"/>
              <a:gd name="connsiteX286" fmla="*/ 1788414 w 3246882"/>
              <a:gd name="connsiteY286" fmla="*/ 1218152 h 1628584"/>
              <a:gd name="connsiteX287" fmla="*/ 1766602 w 3246882"/>
              <a:gd name="connsiteY287" fmla="*/ 1149858 h 1628584"/>
              <a:gd name="connsiteX288" fmla="*/ 1706499 w 3246882"/>
              <a:gd name="connsiteY288" fmla="*/ 1125855 h 1628584"/>
              <a:gd name="connsiteX289" fmla="*/ 1641729 w 3246882"/>
              <a:gd name="connsiteY289" fmla="*/ 1152049 h 1628584"/>
              <a:gd name="connsiteX290" fmla="*/ 1612011 w 3246882"/>
              <a:gd name="connsiteY290" fmla="*/ 1218057 h 1628584"/>
              <a:gd name="connsiteX291" fmla="*/ 1788414 w 3246882"/>
              <a:gd name="connsiteY291" fmla="*/ 1218057 h 162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Lst>
            <a:rect l="l" t="t" r="r" b="b"/>
            <a:pathLst>
              <a:path w="3246882" h="1628584">
                <a:moveTo>
                  <a:pt x="452057" y="39338"/>
                </a:moveTo>
                <a:lnTo>
                  <a:pt x="576739" y="39338"/>
                </a:lnTo>
                <a:lnTo>
                  <a:pt x="576739" y="572929"/>
                </a:lnTo>
                <a:lnTo>
                  <a:pt x="486347" y="572929"/>
                </a:lnTo>
                <a:lnTo>
                  <a:pt x="486347" y="234315"/>
                </a:lnTo>
                <a:cubicBezTo>
                  <a:pt x="486347" y="220218"/>
                  <a:pt x="486537" y="206597"/>
                  <a:pt x="486918" y="193548"/>
                </a:cubicBezTo>
                <a:cubicBezTo>
                  <a:pt x="487299" y="180499"/>
                  <a:pt x="487585" y="165735"/>
                  <a:pt x="487871" y="149066"/>
                </a:cubicBezTo>
                <a:lnTo>
                  <a:pt x="485680" y="149066"/>
                </a:lnTo>
                <a:cubicBezTo>
                  <a:pt x="483489" y="156496"/>
                  <a:pt x="481298" y="162973"/>
                  <a:pt x="479393" y="168593"/>
                </a:cubicBezTo>
                <a:cubicBezTo>
                  <a:pt x="477393" y="174212"/>
                  <a:pt x="475202" y="180023"/>
                  <a:pt x="472726" y="186309"/>
                </a:cubicBezTo>
                <a:lnTo>
                  <a:pt x="319088" y="572929"/>
                </a:lnTo>
                <a:lnTo>
                  <a:pt x="254699" y="572929"/>
                </a:lnTo>
                <a:lnTo>
                  <a:pt x="99727" y="189643"/>
                </a:lnTo>
                <a:cubicBezTo>
                  <a:pt x="97727" y="183928"/>
                  <a:pt x="95726" y="178213"/>
                  <a:pt x="93631" y="172307"/>
                </a:cubicBezTo>
                <a:cubicBezTo>
                  <a:pt x="91535" y="166497"/>
                  <a:pt x="88868" y="158686"/>
                  <a:pt x="85630" y="149066"/>
                </a:cubicBezTo>
                <a:lnTo>
                  <a:pt x="83439" y="149066"/>
                </a:lnTo>
                <a:cubicBezTo>
                  <a:pt x="83915" y="164402"/>
                  <a:pt x="84296" y="180023"/>
                  <a:pt x="84582" y="195739"/>
                </a:cubicBezTo>
                <a:cubicBezTo>
                  <a:pt x="84868" y="211455"/>
                  <a:pt x="84963" y="228410"/>
                  <a:pt x="84963" y="246507"/>
                </a:cubicBezTo>
                <a:lnTo>
                  <a:pt x="84963" y="572834"/>
                </a:lnTo>
                <a:lnTo>
                  <a:pt x="0" y="572834"/>
                </a:lnTo>
                <a:lnTo>
                  <a:pt x="0" y="39338"/>
                </a:lnTo>
                <a:lnTo>
                  <a:pt x="129826" y="39338"/>
                </a:lnTo>
                <a:lnTo>
                  <a:pt x="266414" y="383477"/>
                </a:lnTo>
                <a:cubicBezTo>
                  <a:pt x="271653" y="396145"/>
                  <a:pt x="275749" y="406813"/>
                  <a:pt x="278892" y="415671"/>
                </a:cubicBezTo>
                <a:cubicBezTo>
                  <a:pt x="282035" y="424434"/>
                  <a:pt x="284988" y="434245"/>
                  <a:pt x="288036" y="444913"/>
                </a:cubicBezTo>
                <a:lnTo>
                  <a:pt x="290227" y="444913"/>
                </a:lnTo>
                <a:cubicBezTo>
                  <a:pt x="294704" y="433007"/>
                  <a:pt x="298704" y="422243"/>
                  <a:pt x="302324" y="412528"/>
                </a:cubicBezTo>
                <a:cubicBezTo>
                  <a:pt x="305943" y="402812"/>
                  <a:pt x="309658" y="392811"/>
                  <a:pt x="313658" y="382429"/>
                </a:cubicBezTo>
                <a:lnTo>
                  <a:pt x="452057" y="39338"/>
                </a:lnTo>
                <a:close/>
                <a:moveTo>
                  <a:pt x="712375" y="120872"/>
                </a:moveTo>
                <a:cubicBezTo>
                  <a:pt x="728948" y="120872"/>
                  <a:pt x="742379" y="115824"/>
                  <a:pt x="752570" y="105632"/>
                </a:cubicBezTo>
                <a:cubicBezTo>
                  <a:pt x="762762" y="95441"/>
                  <a:pt x="767810" y="82772"/>
                  <a:pt x="767810" y="67723"/>
                </a:cubicBezTo>
                <a:cubicBezTo>
                  <a:pt x="767810" y="52673"/>
                  <a:pt x="762762" y="39910"/>
                  <a:pt x="752570" y="29813"/>
                </a:cubicBezTo>
                <a:cubicBezTo>
                  <a:pt x="742379" y="19622"/>
                  <a:pt x="729044" y="14573"/>
                  <a:pt x="712375" y="14573"/>
                </a:cubicBezTo>
                <a:cubicBezTo>
                  <a:pt x="695706" y="14573"/>
                  <a:pt x="683133" y="19622"/>
                  <a:pt x="672941" y="29813"/>
                </a:cubicBezTo>
                <a:cubicBezTo>
                  <a:pt x="662750" y="40005"/>
                  <a:pt x="657701" y="52483"/>
                  <a:pt x="657701" y="67437"/>
                </a:cubicBezTo>
                <a:cubicBezTo>
                  <a:pt x="657701" y="82391"/>
                  <a:pt x="662750" y="94679"/>
                  <a:pt x="672941" y="105156"/>
                </a:cubicBezTo>
                <a:cubicBezTo>
                  <a:pt x="683133" y="115729"/>
                  <a:pt x="696278" y="120968"/>
                  <a:pt x="712375" y="120968"/>
                </a:cubicBezTo>
                <a:close/>
                <a:moveTo>
                  <a:pt x="667703" y="572929"/>
                </a:moveTo>
                <a:lnTo>
                  <a:pt x="756666" y="572929"/>
                </a:lnTo>
                <a:lnTo>
                  <a:pt x="756666" y="191929"/>
                </a:lnTo>
                <a:lnTo>
                  <a:pt x="667703" y="191929"/>
                </a:lnTo>
                <a:lnTo>
                  <a:pt x="667703" y="572929"/>
                </a:lnTo>
                <a:close/>
                <a:moveTo>
                  <a:pt x="1179100" y="500348"/>
                </a:moveTo>
                <a:lnTo>
                  <a:pt x="1110234" y="461677"/>
                </a:lnTo>
                <a:cubicBezTo>
                  <a:pt x="1099090" y="478346"/>
                  <a:pt x="1086422" y="490157"/>
                  <a:pt x="1072325" y="497205"/>
                </a:cubicBezTo>
                <a:cubicBezTo>
                  <a:pt x="1058228" y="504254"/>
                  <a:pt x="1042702" y="507778"/>
                  <a:pt x="1025843" y="507778"/>
                </a:cubicBezTo>
                <a:cubicBezTo>
                  <a:pt x="993553" y="507778"/>
                  <a:pt x="967835" y="497015"/>
                  <a:pt x="948500" y="475393"/>
                </a:cubicBezTo>
                <a:cubicBezTo>
                  <a:pt x="929164" y="453771"/>
                  <a:pt x="919448" y="423101"/>
                  <a:pt x="919448" y="383096"/>
                </a:cubicBezTo>
                <a:cubicBezTo>
                  <a:pt x="919448" y="343091"/>
                  <a:pt x="929259" y="311182"/>
                  <a:pt x="948881" y="288608"/>
                </a:cubicBezTo>
                <a:cubicBezTo>
                  <a:pt x="968502" y="266033"/>
                  <a:pt x="993362" y="254794"/>
                  <a:pt x="1023652" y="254794"/>
                </a:cubicBezTo>
                <a:cubicBezTo>
                  <a:pt x="1040987" y="254794"/>
                  <a:pt x="1056418" y="258413"/>
                  <a:pt x="1069753" y="265557"/>
                </a:cubicBezTo>
                <a:cubicBezTo>
                  <a:pt x="1083183" y="272796"/>
                  <a:pt x="1095566" y="284893"/>
                  <a:pt x="1106996" y="302038"/>
                </a:cubicBezTo>
                <a:lnTo>
                  <a:pt x="1176909" y="267462"/>
                </a:lnTo>
                <a:cubicBezTo>
                  <a:pt x="1163479" y="239649"/>
                  <a:pt x="1143476" y="218694"/>
                  <a:pt x="1116806" y="204407"/>
                </a:cubicBezTo>
                <a:cubicBezTo>
                  <a:pt x="1090136" y="190119"/>
                  <a:pt x="1060037" y="182975"/>
                  <a:pt x="1026605" y="182975"/>
                </a:cubicBezTo>
                <a:cubicBezTo>
                  <a:pt x="968026" y="182975"/>
                  <a:pt x="920401" y="201359"/>
                  <a:pt x="883730" y="238220"/>
                </a:cubicBezTo>
                <a:cubicBezTo>
                  <a:pt x="847058" y="275082"/>
                  <a:pt x="828675" y="325374"/>
                  <a:pt x="828675" y="389096"/>
                </a:cubicBezTo>
                <a:cubicBezTo>
                  <a:pt x="828675" y="447104"/>
                  <a:pt x="845915" y="493776"/>
                  <a:pt x="880396" y="529019"/>
                </a:cubicBezTo>
                <a:cubicBezTo>
                  <a:pt x="914876" y="564261"/>
                  <a:pt x="962597" y="581882"/>
                  <a:pt x="1023652" y="581882"/>
                </a:cubicBezTo>
                <a:cubicBezTo>
                  <a:pt x="1056608" y="581882"/>
                  <a:pt x="1086612" y="575215"/>
                  <a:pt x="1113473" y="561785"/>
                </a:cubicBezTo>
                <a:cubicBezTo>
                  <a:pt x="1140333" y="548354"/>
                  <a:pt x="1162241" y="527971"/>
                  <a:pt x="1179100" y="500348"/>
                </a:cubicBezTo>
                <a:close/>
                <a:moveTo>
                  <a:pt x="1438656" y="185166"/>
                </a:moveTo>
                <a:cubicBezTo>
                  <a:pt x="1415796" y="185166"/>
                  <a:pt x="1395698" y="191643"/>
                  <a:pt x="1378363" y="204692"/>
                </a:cubicBezTo>
                <a:cubicBezTo>
                  <a:pt x="1361027" y="217742"/>
                  <a:pt x="1347883" y="236411"/>
                  <a:pt x="1338929" y="260699"/>
                </a:cubicBezTo>
                <a:lnTo>
                  <a:pt x="1337405" y="260699"/>
                </a:lnTo>
                <a:lnTo>
                  <a:pt x="1337405" y="191834"/>
                </a:lnTo>
                <a:lnTo>
                  <a:pt x="1248442" y="191834"/>
                </a:lnTo>
                <a:lnTo>
                  <a:pt x="1248442" y="572834"/>
                </a:lnTo>
                <a:lnTo>
                  <a:pt x="1337405" y="572834"/>
                </a:lnTo>
                <a:lnTo>
                  <a:pt x="1337405" y="384524"/>
                </a:lnTo>
                <a:cubicBezTo>
                  <a:pt x="1337405" y="348043"/>
                  <a:pt x="1345311" y="318707"/>
                  <a:pt x="1361027" y="296323"/>
                </a:cubicBezTo>
                <a:cubicBezTo>
                  <a:pt x="1376743" y="274034"/>
                  <a:pt x="1397413" y="262795"/>
                  <a:pt x="1422940" y="262795"/>
                </a:cubicBezTo>
                <a:cubicBezTo>
                  <a:pt x="1431131" y="262795"/>
                  <a:pt x="1438847" y="263557"/>
                  <a:pt x="1446181" y="265176"/>
                </a:cubicBezTo>
                <a:cubicBezTo>
                  <a:pt x="1453515" y="266795"/>
                  <a:pt x="1460754" y="268986"/>
                  <a:pt x="1467993" y="271653"/>
                </a:cubicBezTo>
                <a:lnTo>
                  <a:pt x="1491806" y="195739"/>
                </a:lnTo>
                <a:cubicBezTo>
                  <a:pt x="1482376" y="191548"/>
                  <a:pt x="1473613" y="188690"/>
                  <a:pt x="1465421" y="187166"/>
                </a:cubicBezTo>
                <a:cubicBezTo>
                  <a:pt x="1457230" y="185642"/>
                  <a:pt x="1448276" y="184976"/>
                  <a:pt x="1438656" y="184976"/>
                </a:cubicBezTo>
                <a:close/>
                <a:moveTo>
                  <a:pt x="1855375" y="237649"/>
                </a:moveTo>
                <a:cubicBezTo>
                  <a:pt x="1890236" y="274130"/>
                  <a:pt x="1907667" y="321278"/>
                  <a:pt x="1907667" y="379000"/>
                </a:cubicBezTo>
                <a:cubicBezTo>
                  <a:pt x="1907667" y="436721"/>
                  <a:pt x="1889284" y="486632"/>
                  <a:pt x="1852613" y="524637"/>
                </a:cubicBezTo>
                <a:cubicBezTo>
                  <a:pt x="1815941" y="562737"/>
                  <a:pt x="1767364" y="581787"/>
                  <a:pt x="1707166" y="581787"/>
                </a:cubicBezTo>
                <a:cubicBezTo>
                  <a:pt x="1646968" y="581787"/>
                  <a:pt x="1598581" y="564071"/>
                  <a:pt x="1562957" y="528542"/>
                </a:cubicBezTo>
                <a:cubicBezTo>
                  <a:pt x="1527334" y="493109"/>
                  <a:pt x="1509522" y="445294"/>
                  <a:pt x="1509522" y="385286"/>
                </a:cubicBezTo>
                <a:cubicBezTo>
                  <a:pt x="1509808" y="324517"/>
                  <a:pt x="1528667" y="275558"/>
                  <a:pt x="1566101" y="238506"/>
                </a:cubicBezTo>
                <a:cubicBezTo>
                  <a:pt x="1603534" y="201454"/>
                  <a:pt x="1652302" y="182880"/>
                  <a:pt x="1712309" y="182880"/>
                </a:cubicBezTo>
                <a:cubicBezTo>
                  <a:pt x="1772317" y="182880"/>
                  <a:pt x="1820513" y="201073"/>
                  <a:pt x="1855375" y="237554"/>
                </a:cubicBezTo>
                <a:close/>
                <a:moveTo>
                  <a:pt x="1816513" y="381286"/>
                </a:moveTo>
                <a:cubicBezTo>
                  <a:pt x="1816513" y="343376"/>
                  <a:pt x="1807178" y="312801"/>
                  <a:pt x="1788605" y="289751"/>
                </a:cubicBezTo>
                <a:cubicBezTo>
                  <a:pt x="1770031" y="266700"/>
                  <a:pt x="1743837" y="255175"/>
                  <a:pt x="1710118" y="255175"/>
                </a:cubicBezTo>
                <a:cubicBezTo>
                  <a:pt x="1676400" y="255175"/>
                  <a:pt x="1650302" y="267081"/>
                  <a:pt x="1630299" y="290894"/>
                </a:cubicBezTo>
                <a:cubicBezTo>
                  <a:pt x="1610297" y="314706"/>
                  <a:pt x="1600391" y="345567"/>
                  <a:pt x="1600391" y="383572"/>
                </a:cubicBezTo>
                <a:cubicBezTo>
                  <a:pt x="1600391" y="421577"/>
                  <a:pt x="1610297" y="453676"/>
                  <a:pt x="1630013" y="476250"/>
                </a:cubicBezTo>
                <a:cubicBezTo>
                  <a:pt x="1649730" y="498824"/>
                  <a:pt x="1676591" y="510064"/>
                  <a:pt x="1710595" y="510064"/>
                </a:cubicBezTo>
                <a:cubicBezTo>
                  <a:pt x="1744599" y="510064"/>
                  <a:pt x="1770412" y="498443"/>
                  <a:pt x="1788890" y="475107"/>
                </a:cubicBezTo>
                <a:cubicBezTo>
                  <a:pt x="1807369" y="451771"/>
                  <a:pt x="1816608" y="420529"/>
                  <a:pt x="1816608" y="381381"/>
                </a:cubicBezTo>
                <a:close/>
                <a:moveTo>
                  <a:pt x="2123313" y="339566"/>
                </a:moveTo>
                <a:cubicBezTo>
                  <a:pt x="2096262" y="334328"/>
                  <a:pt x="2077879" y="328327"/>
                  <a:pt x="2068068" y="321374"/>
                </a:cubicBezTo>
                <a:cubicBezTo>
                  <a:pt x="2058257" y="314420"/>
                  <a:pt x="2053400" y="304800"/>
                  <a:pt x="2053400" y="292322"/>
                </a:cubicBezTo>
                <a:cubicBezTo>
                  <a:pt x="2053400" y="279845"/>
                  <a:pt x="2058067" y="269367"/>
                  <a:pt x="2067497" y="261461"/>
                </a:cubicBezTo>
                <a:cubicBezTo>
                  <a:pt x="2076926" y="253556"/>
                  <a:pt x="2090642" y="249555"/>
                  <a:pt x="2108835" y="249555"/>
                </a:cubicBezTo>
                <a:cubicBezTo>
                  <a:pt x="2125694" y="249555"/>
                  <a:pt x="2140268" y="252508"/>
                  <a:pt x="2152555" y="258509"/>
                </a:cubicBezTo>
                <a:cubicBezTo>
                  <a:pt x="2164842" y="264509"/>
                  <a:pt x="2176653" y="273368"/>
                  <a:pt x="2188083" y="285274"/>
                </a:cubicBezTo>
                <a:lnTo>
                  <a:pt x="2239804" y="238411"/>
                </a:lnTo>
                <a:cubicBezTo>
                  <a:pt x="2225421" y="219837"/>
                  <a:pt x="2206943" y="205931"/>
                  <a:pt x="2184368" y="196691"/>
                </a:cubicBezTo>
                <a:cubicBezTo>
                  <a:pt x="2161794" y="187547"/>
                  <a:pt x="2137505" y="182880"/>
                  <a:pt x="2111407" y="182880"/>
                </a:cubicBezTo>
                <a:cubicBezTo>
                  <a:pt x="2070735" y="182880"/>
                  <a:pt x="2037017" y="193453"/>
                  <a:pt x="2010251" y="214694"/>
                </a:cubicBezTo>
                <a:cubicBezTo>
                  <a:pt x="1983486" y="235934"/>
                  <a:pt x="1970056" y="265081"/>
                  <a:pt x="1970056" y="302324"/>
                </a:cubicBezTo>
                <a:cubicBezTo>
                  <a:pt x="1970056" y="331375"/>
                  <a:pt x="1979962" y="355759"/>
                  <a:pt x="1999679" y="375476"/>
                </a:cubicBezTo>
                <a:cubicBezTo>
                  <a:pt x="2019395" y="395192"/>
                  <a:pt x="2054162" y="409385"/>
                  <a:pt x="2104073" y="418052"/>
                </a:cubicBezTo>
                <a:cubicBezTo>
                  <a:pt x="2124361" y="421767"/>
                  <a:pt x="2139696" y="427768"/>
                  <a:pt x="2149983" y="436055"/>
                </a:cubicBezTo>
                <a:cubicBezTo>
                  <a:pt x="2160270" y="444341"/>
                  <a:pt x="2165414" y="454724"/>
                  <a:pt x="2165414" y="467106"/>
                </a:cubicBezTo>
                <a:cubicBezTo>
                  <a:pt x="2165414" y="482251"/>
                  <a:pt x="2159984" y="493967"/>
                  <a:pt x="2149031" y="502253"/>
                </a:cubicBezTo>
                <a:cubicBezTo>
                  <a:pt x="2138077" y="510540"/>
                  <a:pt x="2122837" y="514731"/>
                  <a:pt x="2103311" y="514731"/>
                </a:cubicBezTo>
                <a:cubicBezTo>
                  <a:pt x="2085975" y="514731"/>
                  <a:pt x="2069402" y="510826"/>
                  <a:pt x="2053685" y="503015"/>
                </a:cubicBezTo>
                <a:cubicBezTo>
                  <a:pt x="2037969" y="495205"/>
                  <a:pt x="2023110" y="482156"/>
                  <a:pt x="2009204" y="463772"/>
                </a:cubicBezTo>
                <a:lnTo>
                  <a:pt x="1955673" y="511778"/>
                </a:lnTo>
                <a:cubicBezTo>
                  <a:pt x="1969770" y="534638"/>
                  <a:pt x="1989868" y="551974"/>
                  <a:pt x="2015966" y="563880"/>
                </a:cubicBezTo>
                <a:cubicBezTo>
                  <a:pt x="2042065" y="575786"/>
                  <a:pt x="2070926" y="581787"/>
                  <a:pt x="2102644" y="581787"/>
                </a:cubicBezTo>
                <a:cubicBezTo>
                  <a:pt x="2146268" y="581787"/>
                  <a:pt x="2181606" y="570548"/>
                  <a:pt x="2208657" y="547973"/>
                </a:cubicBezTo>
                <a:cubicBezTo>
                  <a:pt x="2235708" y="525399"/>
                  <a:pt x="2249234" y="495776"/>
                  <a:pt x="2249234" y="459010"/>
                </a:cubicBezTo>
                <a:cubicBezTo>
                  <a:pt x="2249234" y="426244"/>
                  <a:pt x="2238851" y="399955"/>
                  <a:pt x="2217992" y="380143"/>
                </a:cubicBezTo>
                <a:cubicBezTo>
                  <a:pt x="2197132" y="360331"/>
                  <a:pt x="2165604" y="346805"/>
                  <a:pt x="2123504" y="339566"/>
                </a:cubicBezTo>
                <a:close/>
                <a:moveTo>
                  <a:pt x="2658332" y="237649"/>
                </a:moveTo>
                <a:cubicBezTo>
                  <a:pt x="2693194" y="274130"/>
                  <a:pt x="2710624" y="321278"/>
                  <a:pt x="2710624" y="379000"/>
                </a:cubicBezTo>
                <a:cubicBezTo>
                  <a:pt x="2710624" y="436721"/>
                  <a:pt x="2692241" y="486632"/>
                  <a:pt x="2655570" y="524637"/>
                </a:cubicBezTo>
                <a:cubicBezTo>
                  <a:pt x="2618899" y="562737"/>
                  <a:pt x="2570321" y="581787"/>
                  <a:pt x="2510123" y="581787"/>
                </a:cubicBezTo>
                <a:cubicBezTo>
                  <a:pt x="2449925" y="581787"/>
                  <a:pt x="2401538" y="564071"/>
                  <a:pt x="2365915" y="528542"/>
                </a:cubicBezTo>
                <a:cubicBezTo>
                  <a:pt x="2330291" y="493109"/>
                  <a:pt x="2312480" y="445294"/>
                  <a:pt x="2312480" y="385286"/>
                </a:cubicBezTo>
                <a:cubicBezTo>
                  <a:pt x="2312765" y="324517"/>
                  <a:pt x="2331625" y="275558"/>
                  <a:pt x="2369058" y="238506"/>
                </a:cubicBezTo>
                <a:cubicBezTo>
                  <a:pt x="2406491" y="201454"/>
                  <a:pt x="2455259" y="182880"/>
                  <a:pt x="2515267" y="182880"/>
                </a:cubicBezTo>
                <a:cubicBezTo>
                  <a:pt x="2575274" y="182880"/>
                  <a:pt x="2623471" y="201073"/>
                  <a:pt x="2658332" y="237554"/>
                </a:cubicBezTo>
                <a:close/>
                <a:moveTo>
                  <a:pt x="2619375" y="381286"/>
                </a:moveTo>
                <a:cubicBezTo>
                  <a:pt x="2619375" y="343376"/>
                  <a:pt x="2610041" y="312801"/>
                  <a:pt x="2591467" y="289751"/>
                </a:cubicBezTo>
                <a:cubicBezTo>
                  <a:pt x="2572893" y="266700"/>
                  <a:pt x="2546699" y="255175"/>
                  <a:pt x="2512981" y="255175"/>
                </a:cubicBezTo>
                <a:cubicBezTo>
                  <a:pt x="2479262" y="255175"/>
                  <a:pt x="2453164" y="267081"/>
                  <a:pt x="2433161" y="290894"/>
                </a:cubicBezTo>
                <a:cubicBezTo>
                  <a:pt x="2413159" y="314706"/>
                  <a:pt x="2403253" y="345567"/>
                  <a:pt x="2403253" y="383572"/>
                </a:cubicBezTo>
                <a:cubicBezTo>
                  <a:pt x="2403253" y="421577"/>
                  <a:pt x="2413159" y="453676"/>
                  <a:pt x="2432876" y="476250"/>
                </a:cubicBezTo>
                <a:cubicBezTo>
                  <a:pt x="2452592" y="498824"/>
                  <a:pt x="2479453" y="510064"/>
                  <a:pt x="2513457" y="510064"/>
                </a:cubicBezTo>
                <a:cubicBezTo>
                  <a:pt x="2547461" y="510064"/>
                  <a:pt x="2573274" y="498443"/>
                  <a:pt x="2591753" y="475107"/>
                </a:cubicBezTo>
                <a:cubicBezTo>
                  <a:pt x="2610231" y="451771"/>
                  <a:pt x="2619470" y="420529"/>
                  <a:pt x="2619470" y="381381"/>
                </a:cubicBezTo>
                <a:close/>
                <a:moveTo>
                  <a:pt x="3219260" y="494729"/>
                </a:moveTo>
                <a:cubicBezTo>
                  <a:pt x="3210782" y="500634"/>
                  <a:pt x="3203162" y="504920"/>
                  <a:pt x="3196209" y="507397"/>
                </a:cubicBezTo>
                <a:cubicBezTo>
                  <a:pt x="3189256" y="509873"/>
                  <a:pt x="3182303" y="511112"/>
                  <a:pt x="3175349" y="511112"/>
                </a:cubicBezTo>
                <a:cubicBezTo>
                  <a:pt x="3161919" y="511112"/>
                  <a:pt x="3151537" y="506730"/>
                  <a:pt x="3144107" y="497872"/>
                </a:cubicBezTo>
                <a:cubicBezTo>
                  <a:pt x="3136678" y="489109"/>
                  <a:pt x="3132963" y="475393"/>
                  <a:pt x="3132963" y="456724"/>
                </a:cubicBezTo>
                <a:lnTo>
                  <a:pt x="3132963" y="260985"/>
                </a:lnTo>
                <a:lnTo>
                  <a:pt x="3230118" y="260985"/>
                </a:lnTo>
                <a:lnTo>
                  <a:pt x="3230118" y="191738"/>
                </a:lnTo>
                <a:lnTo>
                  <a:pt x="3132963" y="191738"/>
                </a:lnTo>
                <a:lnTo>
                  <a:pt x="3132963" y="82677"/>
                </a:lnTo>
                <a:lnTo>
                  <a:pt x="3043999" y="98298"/>
                </a:lnTo>
                <a:lnTo>
                  <a:pt x="3043999" y="191643"/>
                </a:lnTo>
                <a:lnTo>
                  <a:pt x="2893028" y="191643"/>
                </a:lnTo>
                <a:lnTo>
                  <a:pt x="2893028" y="130969"/>
                </a:lnTo>
                <a:cubicBezTo>
                  <a:pt x="2893028" y="111157"/>
                  <a:pt x="2897315" y="96203"/>
                  <a:pt x="2905887" y="86297"/>
                </a:cubicBezTo>
                <a:cubicBezTo>
                  <a:pt x="2914460" y="76391"/>
                  <a:pt x="2926652" y="71438"/>
                  <a:pt x="2942558" y="71438"/>
                </a:cubicBezTo>
                <a:cubicBezTo>
                  <a:pt x="2950750" y="71438"/>
                  <a:pt x="2958274" y="72581"/>
                  <a:pt x="2965037" y="74962"/>
                </a:cubicBezTo>
                <a:cubicBezTo>
                  <a:pt x="2971895" y="77343"/>
                  <a:pt x="2978468" y="80582"/>
                  <a:pt x="2984945" y="84868"/>
                </a:cubicBezTo>
                <a:lnTo>
                  <a:pt x="3021425" y="20479"/>
                </a:lnTo>
                <a:cubicBezTo>
                  <a:pt x="3008281" y="13526"/>
                  <a:pt x="2994851" y="8382"/>
                  <a:pt x="2981230" y="5048"/>
                </a:cubicBezTo>
                <a:cubicBezTo>
                  <a:pt x="2967609" y="1715"/>
                  <a:pt x="2953417" y="0"/>
                  <a:pt x="2938844" y="0"/>
                </a:cubicBezTo>
                <a:cubicBezTo>
                  <a:pt x="2896172" y="0"/>
                  <a:pt x="2863120" y="11621"/>
                  <a:pt x="2839688" y="34957"/>
                </a:cubicBezTo>
                <a:cubicBezTo>
                  <a:pt x="2816257" y="58293"/>
                  <a:pt x="2804541" y="90011"/>
                  <a:pt x="2804541" y="130207"/>
                </a:cubicBezTo>
                <a:lnTo>
                  <a:pt x="2804541" y="191643"/>
                </a:lnTo>
                <a:lnTo>
                  <a:pt x="2739771" y="191643"/>
                </a:lnTo>
                <a:lnTo>
                  <a:pt x="2739771" y="260890"/>
                </a:lnTo>
                <a:lnTo>
                  <a:pt x="2804541" y="260890"/>
                </a:lnTo>
                <a:lnTo>
                  <a:pt x="2804541" y="572643"/>
                </a:lnTo>
                <a:lnTo>
                  <a:pt x="2893124" y="572643"/>
                </a:lnTo>
                <a:lnTo>
                  <a:pt x="2893124" y="261080"/>
                </a:lnTo>
                <a:lnTo>
                  <a:pt x="3044095" y="261080"/>
                </a:lnTo>
                <a:lnTo>
                  <a:pt x="3044095" y="469487"/>
                </a:lnTo>
                <a:cubicBezTo>
                  <a:pt x="3044095" y="506159"/>
                  <a:pt x="3053524" y="534067"/>
                  <a:pt x="3072384" y="553212"/>
                </a:cubicBezTo>
                <a:cubicBezTo>
                  <a:pt x="3091244" y="572357"/>
                  <a:pt x="3119342" y="581882"/>
                  <a:pt x="3156871" y="581882"/>
                </a:cubicBezTo>
                <a:cubicBezTo>
                  <a:pt x="3175254" y="581882"/>
                  <a:pt x="3192304" y="579501"/>
                  <a:pt x="3208020" y="574643"/>
                </a:cubicBezTo>
                <a:cubicBezTo>
                  <a:pt x="3223736" y="569786"/>
                  <a:pt x="3236690" y="563309"/>
                  <a:pt x="3246882" y="555117"/>
                </a:cubicBezTo>
                <a:lnTo>
                  <a:pt x="3219355" y="494824"/>
                </a:lnTo>
                <a:close/>
                <a:moveTo>
                  <a:pt x="0" y="1449229"/>
                </a:moveTo>
                <a:lnTo>
                  <a:pt x="91154" y="1449229"/>
                </a:lnTo>
                <a:lnTo>
                  <a:pt x="91154" y="915638"/>
                </a:lnTo>
                <a:lnTo>
                  <a:pt x="0" y="915638"/>
                </a:lnTo>
                <a:lnTo>
                  <a:pt x="0" y="1449229"/>
                </a:lnTo>
                <a:close/>
                <a:moveTo>
                  <a:pt x="463391" y="1068229"/>
                </a:moveTo>
                <a:lnTo>
                  <a:pt x="552355" y="1068229"/>
                </a:lnTo>
                <a:lnTo>
                  <a:pt x="552355" y="1426559"/>
                </a:lnTo>
                <a:cubicBezTo>
                  <a:pt x="552355" y="1490758"/>
                  <a:pt x="534829" y="1540574"/>
                  <a:pt x="499682" y="1575721"/>
                </a:cubicBezTo>
                <a:cubicBezTo>
                  <a:pt x="464534" y="1610963"/>
                  <a:pt x="416243" y="1628585"/>
                  <a:pt x="354806" y="1628585"/>
                </a:cubicBezTo>
                <a:cubicBezTo>
                  <a:pt x="318325" y="1628585"/>
                  <a:pt x="284893" y="1621917"/>
                  <a:pt x="254318" y="1608677"/>
                </a:cubicBezTo>
                <a:cubicBezTo>
                  <a:pt x="223838" y="1595438"/>
                  <a:pt x="197739" y="1574959"/>
                  <a:pt x="176213" y="1547431"/>
                </a:cubicBezTo>
                <a:lnTo>
                  <a:pt x="240983" y="1499426"/>
                </a:lnTo>
                <a:cubicBezTo>
                  <a:pt x="255365" y="1519238"/>
                  <a:pt x="271844" y="1534097"/>
                  <a:pt x="290322" y="1543907"/>
                </a:cubicBezTo>
                <a:cubicBezTo>
                  <a:pt x="308800" y="1553718"/>
                  <a:pt x="330803" y="1558576"/>
                  <a:pt x="356330" y="1558576"/>
                </a:cubicBezTo>
                <a:cubicBezTo>
                  <a:pt x="389573" y="1558576"/>
                  <a:pt x="415766" y="1548765"/>
                  <a:pt x="434816" y="1529144"/>
                </a:cubicBezTo>
                <a:cubicBezTo>
                  <a:pt x="453962" y="1509522"/>
                  <a:pt x="463487" y="1480376"/>
                  <a:pt x="463487" y="1441704"/>
                </a:cubicBezTo>
                <a:lnTo>
                  <a:pt x="463487" y="1398175"/>
                </a:lnTo>
                <a:lnTo>
                  <a:pt x="461963" y="1398175"/>
                </a:lnTo>
                <a:cubicBezTo>
                  <a:pt x="448056" y="1417796"/>
                  <a:pt x="431101" y="1432655"/>
                  <a:pt x="411194" y="1442847"/>
                </a:cubicBezTo>
                <a:cubicBezTo>
                  <a:pt x="391287" y="1453039"/>
                  <a:pt x="366522" y="1458087"/>
                  <a:pt x="336995" y="1458087"/>
                </a:cubicBezTo>
                <a:cubicBezTo>
                  <a:pt x="287655" y="1458087"/>
                  <a:pt x="247936" y="1441418"/>
                  <a:pt x="217932" y="1408081"/>
                </a:cubicBezTo>
                <a:cubicBezTo>
                  <a:pt x="187928" y="1374743"/>
                  <a:pt x="172879" y="1328261"/>
                  <a:pt x="172879" y="1268730"/>
                </a:cubicBezTo>
                <a:cubicBezTo>
                  <a:pt x="172879" y="1202722"/>
                  <a:pt x="190214" y="1151382"/>
                  <a:pt x="224790" y="1114520"/>
                </a:cubicBezTo>
                <a:cubicBezTo>
                  <a:pt x="259366" y="1077659"/>
                  <a:pt x="302324" y="1059275"/>
                  <a:pt x="353759" y="1059275"/>
                </a:cubicBezTo>
                <a:cubicBezTo>
                  <a:pt x="376333" y="1059275"/>
                  <a:pt x="397097" y="1063466"/>
                  <a:pt x="416052" y="1071944"/>
                </a:cubicBezTo>
                <a:cubicBezTo>
                  <a:pt x="435007" y="1080421"/>
                  <a:pt x="450342" y="1092422"/>
                  <a:pt x="461963" y="1108043"/>
                </a:cubicBezTo>
                <a:lnTo>
                  <a:pt x="463487" y="1108043"/>
                </a:lnTo>
                <a:lnTo>
                  <a:pt x="463487" y="1068229"/>
                </a:lnTo>
                <a:close/>
                <a:moveTo>
                  <a:pt x="464153" y="1228154"/>
                </a:moveTo>
                <a:cubicBezTo>
                  <a:pt x="464153" y="1201388"/>
                  <a:pt x="455105" y="1178528"/>
                  <a:pt x="437007" y="1159478"/>
                </a:cubicBezTo>
                <a:cubicBezTo>
                  <a:pt x="418910" y="1140428"/>
                  <a:pt x="395573" y="1130999"/>
                  <a:pt x="367094" y="1130999"/>
                </a:cubicBezTo>
                <a:cubicBezTo>
                  <a:pt x="335375" y="1130999"/>
                  <a:pt x="310134" y="1142619"/>
                  <a:pt x="291560" y="1165765"/>
                </a:cubicBezTo>
                <a:cubicBezTo>
                  <a:pt x="272987" y="1189006"/>
                  <a:pt x="263652" y="1221677"/>
                  <a:pt x="263652" y="1263777"/>
                </a:cubicBezTo>
                <a:cubicBezTo>
                  <a:pt x="263652" y="1301687"/>
                  <a:pt x="272225" y="1331595"/>
                  <a:pt x="289465" y="1353407"/>
                </a:cubicBezTo>
                <a:cubicBezTo>
                  <a:pt x="306705" y="1375220"/>
                  <a:pt x="330613" y="1386173"/>
                  <a:pt x="361093" y="1386173"/>
                </a:cubicBezTo>
                <a:cubicBezTo>
                  <a:pt x="391573" y="1386173"/>
                  <a:pt x="416433" y="1375601"/>
                  <a:pt x="435483" y="1354360"/>
                </a:cubicBezTo>
                <a:cubicBezTo>
                  <a:pt x="454533" y="1333119"/>
                  <a:pt x="464153" y="1305592"/>
                  <a:pt x="464153" y="1271588"/>
                </a:cubicBezTo>
                <a:lnTo>
                  <a:pt x="464153" y="1228058"/>
                </a:lnTo>
                <a:close/>
                <a:moveTo>
                  <a:pt x="860965" y="1059275"/>
                </a:moveTo>
                <a:cubicBezTo>
                  <a:pt x="835914" y="1059275"/>
                  <a:pt x="812673" y="1064514"/>
                  <a:pt x="791432" y="1075087"/>
                </a:cubicBezTo>
                <a:cubicBezTo>
                  <a:pt x="770096" y="1085660"/>
                  <a:pt x="752570" y="1100614"/>
                  <a:pt x="738950" y="1119950"/>
                </a:cubicBezTo>
                <a:lnTo>
                  <a:pt x="737426" y="1119950"/>
                </a:lnTo>
                <a:lnTo>
                  <a:pt x="737426" y="1068229"/>
                </a:lnTo>
                <a:lnTo>
                  <a:pt x="648462" y="1068229"/>
                </a:lnTo>
                <a:lnTo>
                  <a:pt x="648462" y="1449229"/>
                </a:lnTo>
                <a:lnTo>
                  <a:pt x="737426" y="1449229"/>
                </a:lnTo>
                <a:lnTo>
                  <a:pt x="737426" y="1231964"/>
                </a:lnTo>
                <a:cubicBezTo>
                  <a:pt x="737426" y="1202912"/>
                  <a:pt x="745808" y="1178909"/>
                  <a:pt x="762572" y="1159764"/>
                </a:cubicBezTo>
                <a:cubicBezTo>
                  <a:pt x="779336" y="1140714"/>
                  <a:pt x="800862" y="1131094"/>
                  <a:pt x="827151" y="1131094"/>
                </a:cubicBezTo>
                <a:cubicBezTo>
                  <a:pt x="851916" y="1131094"/>
                  <a:pt x="870585" y="1139285"/>
                  <a:pt x="882968" y="1155668"/>
                </a:cubicBezTo>
                <a:cubicBezTo>
                  <a:pt x="895350" y="1172051"/>
                  <a:pt x="901541" y="1195769"/>
                  <a:pt x="901541" y="1226725"/>
                </a:cubicBezTo>
                <a:lnTo>
                  <a:pt x="901541" y="1449229"/>
                </a:lnTo>
                <a:lnTo>
                  <a:pt x="990505" y="1449229"/>
                </a:lnTo>
                <a:lnTo>
                  <a:pt x="990505" y="1214819"/>
                </a:lnTo>
                <a:cubicBezTo>
                  <a:pt x="990505" y="1165003"/>
                  <a:pt x="979456" y="1126617"/>
                  <a:pt x="957358" y="1099661"/>
                </a:cubicBezTo>
                <a:cubicBezTo>
                  <a:pt x="935260" y="1072706"/>
                  <a:pt x="903161" y="1059275"/>
                  <a:pt x="860965" y="1059275"/>
                </a:cubicBezTo>
                <a:close/>
                <a:moveTo>
                  <a:pt x="1124236" y="890683"/>
                </a:moveTo>
                <a:cubicBezTo>
                  <a:pt x="1108139" y="890683"/>
                  <a:pt x="1094994" y="895731"/>
                  <a:pt x="1084802" y="905923"/>
                </a:cubicBezTo>
                <a:cubicBezTo>
                  <a:pt x="1074611" y="916115"/>
                  <a:pt x="1069562" y="928592"/>
                  <a:pt x="1069562" y="943547"/>
                </a:cubicBezTo>
                <a:cubicBezTo>
                  <a:pt x="1069562" y="958501"/>
                  <a:pt x="1074611" y="970788"/>
                  <a:pt x="1084802" y="981266"/>
                </a:cubicBezTo>
                <a:cubicBezTo>
                  <a:pt x="1094994" y="991838"/>
                  <a:pt x="1108139" y="997077"/>
                  <a:pt x="1124236" y="997077"/>
                </a:cubicBezTo>
                <a:cubicBezTo>
                  <a:pt x="1140333" y="997077"/>
                  <a:pt x="1154240" y="992029"/>
                  <a:pt x="1164431" y="981837"/>
                </a:cubicBezTo>
                <a:cubicBezTo>
                  <a:pt x="1174623" y="971645"/>
                  <a:pt x="1179671" y="958977"/>
                  <a:pt x="1179671" y="943928"/>
                </a:cubicBezTo>
                <a:cubicBezTo>
                  <a:pt x="1179671" y="928878"/>
                  <a:pt x="1174623" y="916115"/>
                  <a:pt x="1164431" y="906018"/>
                </a:cubicBezTo>
                <a:cubicBezTo>
                  <a:pt x="1154240" y="895826"/>
                  <a:pt x="1140905" y="890778"/>
                  <a:pt x="1124236" y="890778"/>
                </a:cubicBezTo>
                <a:close/>
                <a:moveTo>
                  <a:pt x="1079564" y="1449229"/>
                </a:moveTo>
                <a:lnTo>
                  <a:pt x="1168527" y="1449229"/>
                </a:lnTo>
                <a:lnTo>
                  <a:pt x="1168527" y="1068229"/>
                </a:lnTo>
                <a:lnTo>
                  <a:pt x="1079564" y="1068229"/>
                </a:lnTo>
                <a:lnTo>
                  <a:pt x="1079564" y="1449229"/>
                </a:lnTo>
                <a:close/>
                <a:moveTo>
                  <a:pt x="1440656" y="1383697"/>
                </a:moveTo>
                <a:cubicBezTo>
                  <a:pt x="1433703" y="1386173"/>
                  <a:pt x="1426750" y="1387412"/>
                  <a:pt x="1419797" y="1387412"/>
                </a:cubicBezTo>
                <a:cubicBezTo>
                  <a:pt x="1406366" y="1387412"/>
                  <a:pt x="1395984" y="1383030"/>
                  <a:pt x="1388555" y="1374172"/>
                </a:cubicBezTo>
                <a:cubicBezTo>
                  <a:pt x="1381125" y="1365409"/>
                  <a:pt x="1377410" y="1351693"/>
                  <a:pt x="1377410" y="1333024"/>
                </a:cubicBezTo>
                <a:lnTo>
                  <a:pt x="1377410" y="1137285"/>
                </a:lnTo>
                <a:lnTo>
                  <a:pt x="1474565" y="1137285"/>
                </a:lnTo>
                <a:lnTo>
                  <a:pt x="1474565" y="1068038"/>
                </a:lnTo>
                <a:lnTo>
                  <a:pt x="1377410" y="1068038"/>
                </a:lnTo>
                <a:lnTo>
                  <a:pt x="1377410" y="958977"/>
                </a:lnTo>
                <a:lnTo>
                  <a:pt x="1288447" y="974598"/>
                </a:lnTo>
                <a:lnTo>
                  <a:pt x="1288447" y="1067943"/>
                </a:lnTo>
                <a:lnTo>
                  <a:pt x="1224820" y="1067943"/>
                </a:lnTo>
                <a:lnTo>
                  <a:pt x="1224820" y="1137190"/>
                </a:lnTo>
                <a:lnTo>
                  <a:pt x="1288447" y="1137190"/>
                </a:lnTo>
                <a:lnTo>
                  <a:pt x="1288447" y="1345597"/>
                </a:lnTo>
                <a:cubicBezTo>
                  <a:pt x="1288447" y="1382268"/>
                  <a:pt x="1297877" y="1410176"/>
                  <a:pt x="1316736" y="1429322"/>
                </a:cubicBezTo>
                <a:cubicBezTo>
                  <a:pt x="1335596" y="1448467"/>
                  <a:pt x="1363789" y="1457992"/>
                  <a:pt x="1401223" y="1457992"/>
                </a:cubicBezTo>
                <a:cubicBezTo>
                  <a:pt x="1419606" y="1457992"/>
                  <a:pt x="1436656" y="1455610"/>
                  <a:pt x="1452372" y="1450753"/>
                </a:cubicBezTo>
                <a:cubicBezTo>
                  <a:pt x="1468088" y="1445895"/>
                  <a:pt x="1481042" y="1439418"/>
                  <a:pt x="1491234" y="1431227"/>
                </a:cubicBezTo>
                <a:lnTo>
                  <a:pt x="1463707" y="1370933"/>
                </a:lnTo>
                <a:cubicBezTo>
                  <a:pt x="1455230" y="1376839"/>
                  <a:pt x="1447610" y="1381125"/>
                  <a:pt x="1440656" y="1383602"/>
                </a:cubicBezTo>
                <a:close/>
                <a:moveTo>
                  <a:pt x="1829657" y="1107662"/>
                </a:moveTo>
                <a:cubicBezTo>
                  <a:pt x="1859185" y="1139952"/>
                  <a:pt x="1873949" y="1186434"/>
                  <a:pt x="1873949" y="1247204"/>
                </a:cubicBezTo>
                <a:lnTo>
                  <a:pt x="1873949" y="1280731"/>
                </a:lnTo>
                <a:lnTo>
                  <a:pt x="1612392" y="1280731"/>
                </a:lnTo>
                <a:cubicBezTo>
                  <a:pt x="1613154" y="1316927"/>
                  <a:pt x="1622965" y="1344073"/>
                  <a:pt x="1641824" y="1362075"/>
                </a:cubicBezTo>
                <a:cubicBezTo>
                  <a:pt x="1660684" y="1380077"/>
                  <a:pt x="1684020" y="1389031"/>
                  <a:pt x="1711738" y="1389031"/>
                </a:cubicBezTo>
                <a:cubicBezTo>
                  <a:pt x="1731074" y="1389031"/>
                  <a:pt x="1748314" y="1384459"/>
                  <a:pt x="1763459" y="1375220"/>
                </a:cubicBezTo>
                <a:cubicBezTo>
                  <a:pt x="1778603" y="1366076"/>
                  <a:pt x="1791462" y="1352360"/>
                  <a:pt x="1802130" y="1334262"/>
                </a:cubicBezTo>
                <a:lnTo>
                  <a:pt x="1870234" y="1371505"/>
                </a:lnTo>
                <a:cubicBezTo>
                  <a:pt x="1852613" y="1399318"/>
                  <a:pt x="1830324" y="1420654"/>
                  <a:pt x="1803464" y="1435703"/>
                </a:cubicBezTo>
                <a:cubicBezTo>
                  <a:pt x="1776508" y="1450753"/>
                  <a:pt x="1744980" y="1458182"/>
                  <a:pt x="1708785" y="1458182"/>
                </a:cubicBezTo>
                <a:cubicBezTo>
                  <a:pt x="1652207" y="1458182"/>
                  <a:pt x="1607058" y="1441323"/>
                  <a:pt x="1573149" y="1407605"/>
                </a:cubicBezTo>
                <a:cubicBezTo>
                  <a:pt x="1539335" y="1373886"/>
                  <a:pt x="1522381" y="1325404"/>
                  <a:pt x="1522381" y="1262158"/>
                </a:cubicBezTo>
                <a:cubicBezTo>
                  <a:pt x="1522667" y="1201865"/>
                  <a:pt x="1540097" y="1153001"/>
                  <a:pt x="1574673" y="1115568"/>
                </a:cubicBezTo>
                <a:cubicBezTo>
                  <a:pt x="1609249" y="1078135"/>
                  <a:pt x="1652778" y="1059371"/>
                  <a:pt x="1705070" y="1059371"/>
                </a:cubicBezTo>
                <a:cubicBezTo>
                  <a:pt x="1757363" y="1059371"/>
                  <a:pt x="1800225" y="1075468"/>
                  <a:pt x="1829753" y="1107758"/>
                </a:cubicBezTo>
                <a:close/>
                <a:moveTo>
                  <a:pt x="1788414" y="1218152"/>
                </a:moveTo>
                <a:cubicBezTo>
                  <a:pt x="1788414" y="1188625"/>
                  <a:pt x="1781175" y="1165860"/>
                  <a:pt x="1766602" y="1149858"/>
                </a:cubicBezTo>
                <a:cubicBezTo>
                  <a:pt x="1752029" y="1133856"/>
                  <a:pt x="1732026" y="1125855"/>
                  <a:pt x="1706499" y="1125855"/>
                </a:cubicBezTo>
                <a:cubicBezTo>
                  <a:pt x="1680972" y="1125855"/>
                  <a:pt x="1658398" y="1134618"/>
                  <a:pt x="1641729" y="1152049"/>
                </a:cubicBezTo>
                <a:cubicBezTo>
                  <a:pt x="1625060" y="1169575"/>
                  <a:pt x="1615154" y="1191578"/>
                  <a:pt x="1612011" y="1218057"/>
                </a:cubicBezTo>
                <a:lnTo>
                  <a:pt x="1788414" y="1218057"/>
                </a:lnTo>
                <a:close/>
              </a:path>
            </a:pathLst>
          </a:custGeom>
          <a:gradFill>
            <a:gsLst>
              <a:gs pos="0">
                <a:srgbClr val="FFFFFF"/>
              </a:gs>
              <a:gs pos="71000">
                <a:srgbClr val="FFEBB6"/>
              </a:gs>
              <a:gs pos="100000">
                <a:srgbClr val="FFE6A4"/>
              </a:gs>
            </a:gsLst>
            <a:lin ang="0" scaled="1"/>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spTree>
    <p:extLst>
      <p:ext uri="{BB962C8B-B14F-4D97-AF65-F5344CB8AC3E}">
        <p14:creationId xmlns:p14="http://schemas.microsoft.com/office/powerpoint/2010/main" val="3309601155"/>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32E36A5-4653-1FEF-2FBF-60889D24578F}"/>
              </a:ext>
            </a:extLst>
          </p:cNvPr>
          <p:cNvPicPr>
            <a:picLocks noChangeAspect="1"/>
          </p:cNvPicPr>
          <p:nvPr userDrawn="1"/>
        </p:nvPicPr>
        <p:blipFill>
          <a:blip r:embed="rId2"/>
          <a:srcRect l="673" t="38" r="673" b="1307"/>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793622C4-2B8D-1043-10DA-33B5AD98158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bwMode="white">
          <a:xfrm>
            <a:off x="584200" y="2305051"/>
            <a:ext cx="5577840" cy="1228726"/>
          </a:xfrm>
          <a:noFill/>
        </p:spPr>
        <p:txBody>
          <a:bodyPr vert="horz" wrap="square" lIns="0" tIns="0" rIns="0" bIns="0" rtlCol="0" anchor="b" anchorCtr="0">
            <a:spAutoFit/>
          </a:bodyPr>
          <a:lstStyle>
            <a:lvl1pPr>
              <a:defRPr lang="en-US" sz="4000" dirty="0">
                <a:solidFill>
                  <a:srgbClr val="FFF0C9"/>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0"/>
            <a:ext cx="557784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008201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13520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501326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297748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9715833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565257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175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3840322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524942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72193887"/>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097051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241436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530054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91009040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01051826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80394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601989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7196227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3781148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86950896"/>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756707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88625868"/>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9412830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5513167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4626961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8097350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9158478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8308532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775128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7011454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2239808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2287843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5491115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9737916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083026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530014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8017473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7034667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51470315"/>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26898009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92126994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0825697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36779597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2A1F847-CE64-A34B-15E6-0B12962D9A5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E5DEF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21792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742550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928009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280CCC-ED0A-7299-2F0C-04B3B632D26C}"/>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E5DEF2"/>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844882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2422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66065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5028450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116269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387660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503460069"/>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27957101"/>
      </p:ext>
    </p:extLst>
  </p:cSld>
  <p:clrMapOvr>
    <a:masterClrMapping/>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0DF85D34-3657-0AC7-566B-40ED30237089}"/>
              </a:ext>
            </a:extLst>
          </p:cNvPr>
          <p:cNvPicPr>
            <a:picLocks noChangeAspect="1"/>
          </p:cNvPicPr>
          <p:nvPr userDrawn="1"/>
        </p:nvPicPr>
        <p:blipFill>
          <a:blip r:embed="rId2"/>
          <a:srcRect/>
          <a:stretch/>
        </p:blipFill>
        <p:spPr>
          <a:xfrm>
            <a:off x="1" y="0"/>
            <a:ext cx="12191998" cy="6857999"/>
          </a:xfrm>
          <a:prstGeom prst="rect">
            <a:avLst/>
          </a:prstGeom>
        </p:spPr>
      </p:pic>
      <p:pic>
        <p:nvPicPr>
          <p:cNvPr id="21" name="MS logo white - EMF" descr="Microsoft logo white text version">
            <a:extLst>
              <a:ext uri="{FF2B5EF4-FFF2-40B4-BE49-F238E27FC236}">
                <a16:creationId xmlns:a16="http://schemas.microsoft.com/office/drawing/2014/main" id="{D8020306-3F04-2E10-3B38-56D82E12BA58}"/>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grpSp>
        <p:nvGrpSpPr>
          <p:cNvPr id="22" name="Group 21">
            <a:extLst>
              <a:ext uri="{FF2B5EF4-FFF2-40B4-BE49-F238E27FC236}">
                <a16:creationId xmlns:a16="http://schemas.microsoft.com/office/drawing/2014/main" id="{978F5790-1680-4D53-DE71-1AF149D2385C}"/>
              </a:ext>
            </a:extLst>
          </p:cNvPr>
          <p:cNvGrpSpPr/>
          <p:nvPr userDrawn="1"/>
        </p:nvGrpSpPr>
        <p:grpSpPr bwMode="white">
          <a:xfrm>
            <a:off x="580572" y="2702873"/>
            <a:ext cx="3265035" cy="1452255"/>
            <a:chOff x="747712" y="1907208"/>
            <a:chExt cx="7227855" cy="3214877"/>
          </a:xfrm>
          <a:gradFill flip="none" rotWithShape="1">
            <a:gsLst>
              <a:gs pos="0">
                <a:srgbClr val="D4EC8E"/>
              </a:gs>
              <a:gs pos="34000">
                <a:srgbClr val="D7E78E"/>
              </a:gs>
              <a:gs pos="69000">
                <a:srgbClr val="FFA48B"/>
              </a:gs>
            </a:gsLst>
            <a:lin ang="2700000" scaled="1"/>
            <a:tileRect/>
          </a:gradFill>
        </p:grpSpPr>
        <p:sp>
          <p:nvSpPr>
            <p:cNvPr id="23" name="Freeform: Shape 22">
              <a:extLst>
                <a:ext uri="{FF2B5EF4-FFF2-40B4-BE49-F238E27FC236}">
                  <a16:creationId xmlns:a16="http://schemas.microsoft.com/office/drawing/2014/main" id="{0BA94CBD-413D-BA88-6C11-4E35B1A638EF}"/>
                </a:ext>
              </a:extLst>
            </p:cNvPr>
            <p:cNvSpPr/>
            <p:nvPr/>
          </p:nvSpPr>
          <p:spPr bwMode="white">
            <a:xfrm>
              <a:off x="747712" y="2000648"/>
              <a:ext cx="1371028" cy="1276731"/>
            </a:xfrm>
            <a:custGeom>
              <a:avLst/>
              <a:gdLst>
                <a:gd name="connsiteX0" fmla="*/ 1371029 w 1371028"/>
                <a:gd name="connsiteY0" fmla="*/ 1276731 h 1276731"/>
                <a:gd name="connsiteX1" fmla="*/ 1160907 w 1371028"/>
                <a:gd name="connsiteY1" fmla="*/ 1276731 h 1276731"/>
                <a:gd name="connsiteX2" fmla="*/ 1160907 w 1371028"/>
                <a:gd name="connsiteY2" fmla="*/ 450533 h 1276731"/>
                <a:gd name="connsiteX3" fmla="*/ 1173385 w 1371028"/>
                <a:gd name="connsiteY3" fmla="*/ 202121 h 1276731"/>
                <a:gd name="connsiteX4" fmla="*/ 1169861 w 1371028"/>
                <a:gd name="connsiteY4" fmla="*/ 202121 h 1276731"/>
                <a:gd name="connsiteX5" fmla="*/ 1135094 w 1371028"/>
                <a:gd name="connsiteY5" fmla="*/ 322326 h 1276731"/>
                <a:gd name="connsiteX6" fmla="*/ 754094 w 1371028"/>
                <a:gd name="connsiteY6" fmla="*/ 1276731 h 1276731"/>
                <a:gd name="connsiteX7" fmla="*/ 608076 w 1371028"/>
                <a:gd name="connsiteY7" fmla="*/ 1276731 h 1276731"/>
                <a:gd name="connsiteX8" fmla="*/ 226124 w 1371028"/>
                <a:gd name="connsiteY8" fmla="*/ 329470 h 1276731"/>
                <a:gd name="connsiteX9" fmla="*/ 192310 w 1371028"/>
                <a:gd name="connsiteY9" fmla="*/ 202121 h 1276731"/>
                <a:gd name="connsiteX10" fmla="*/ 188786 w 1371028"/>
                <a:gd name="connsiteY10" fmla="*/ 202121 h 1276731"/>
                <a:gd name="connsiteX11" fmla="*/ 195929 w 1371028"/>
                <a:gd name="connsiteY11" fmla="*/ 452247 h 1276731"/>
                <a:gd name="connsiteX12" fmla="*/ 195929 w 1371028"/>
                <a:gd name="connsiteY12" fmla="*/ 1276636 h 1276731"/>
                <a:gd name="connsiteX13" fmla="*/ 0 w 1371028"/>
                <a:gd name="connsiteY13" fmla="*/ 1276636 h 1276731"/>
                <a:gd name="connsiteX14" fmla="*/ 0 w 1371028"/>
                <a:gd name="connsiteY14" fmla="*/ 0 h 1276731"/>
                <a:gd name="connsiteX15" fmla="*/ 298228 w 1371028"/>
                <a:gd name="connsiteY15" fmla="*/ 0 h 1276731"/>
                <a:gd name="connsiteX16" fmla="*/ 633889 w 1371028"/>
                <a:gd name="connsiteY16" fmla="*/ 850202 h 1276731"/>
                <a:gd name="connsiteX17" fmla="*/ 683705 w 1371028"/>
                <a:gd name="connsiteY17" fmla="*/ 996220 h 1276731"/>
                <a:gd name="connsiteX18" fmla="*/ 688181 w 1371028"/>
                <a:gd name="connsiteY18" fmla="*/ 996220 h 1276731"/>
                <a:gd name="connsiteX19" fmla="*/ 741617 w 1371028"/>
                <a:gd name="connsiteY19" fmla="*/ 846677 h 1276731"/>
                <a:gd name="connsiteX20" fmla="*/ 1083469 w 1371028"/>
                <a:gd name="connsiteY20" fmla="*/ 0 h 1276731"/>
                <a:gd name="connsiteX21" fmla="*/ 1371029 w 1371028"/>
                <a:gd name="connsiteY21" fmla="*/ 0 h 1276731"/>
                <a:gd name="connsiteX22" fmla="*/ 1371029 w 1371028"/>
                <a:gd name="connsiteY22" fmla="*/ 1276636 h 127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71028" h="1276731">
                  <a:moveTo>
                    <a:pt x="1371029" y="1276731"/>
                  </a:moveTo>
                  <a:lnTo>
                    <a:pt x="1160907" y="1276731"/>
                  </a:lnTo>
                  <a:lnTo>
                    <a:pt x="1160907" y="450533"/>
                  </a:lnTo>
                  <a:cubicBezTo>
                    <a:pt x="1160907" y="382905"/>
                    <a:pt x="1165098" y="300038"/>
                    <a:pt x="1173385" y="202121"/>
                  </a:cubicBezTo>
                  <a:lnTo>
                    <a:pt x="1169861" y="202121"/>
                  </a:lnTo>
                  <a:cubicBezTo>
                    <a:pt x="1156811" y="257937"/>
                    <a:pt x="1145191" y="297942"/>
                    <a:pt x="1135094" y="322326"/>
                  </a:cubicBezTo>
                  <a:lnTo>
                    <a:pt x="754094" y="1276731"/>
                  </a:lnTo>
                  <a:lnTo>
                    <a:pt x="608076" y="1276731"/>
                  </a:lnTo>
                  <a:lnTo>
                    <a:pt x="226124" y="329470"/>
                  </a:lnTo>
                  <a:cubicBezTo>
                    <a:pt x="215456" y="301562"/>
                    <a:pt x="204121" y="259175"/>
                    <a:pt x="192310" y="202121"/>
                  </a:cubicBezTo>
                  <a:lnTo>
                    <a:pt x="188786" y="202121"/>
                  </a:lnTo>
                  <a:cubicBezTo>
                    <a:pt x="193548" y="253174"/>
                    <a:pt x="195929" y="336518"/>
                    <a:pt x="195929" y="452247"/>
                  </a:cubicBezTo>
                  <a:lnTo>
                    <a:pt x="195929" y="1276636"/>
                  </a:lnTo>
                  <a:lnTo>
                    <a:pt x="0" y="1276636"/>
                  </a:lnTo>
                  <a:lnTo>
                    <a:pt x="0" y="0"/>
                  </a:lnTo>
                  <a:lnTo>
                    <a:pt x="298228" y="0"/>
                  </a:lnTo>
                  <a:lnTo>
                    <a:pt x="633889" y="850202"/>
                  </a:lnTo>
                  <a:cubicBezTo>
                    <a:pt x="659416" y="915543"/>
                    <a:pt x="675989" y="964121"/>
                    <a:pt x="683705" y="996220"/>
                  </a:cubicBezTo>
                  <a:lnTo>
                    <a:pt x="688181" y="996220"/>
                  </a:lnTo>
                  <a:cubicBezTo>
                    <a:pt x="710089" y="929164"/>
                    <a:pt x="727901" y="879253"/>
                    <a:pt x="741617" y="846677"/>
                  </a:cubicBezTo>
                  <a:lnTo>
                    <a:pt x="1083469" y="0"/>
                  </a:lnTo>
                  <a:lnTo>
                    <a:pt x="1371029" y="0"/>
                  </a:lnTo>
                  <a:lnTo>
                    <a:pt x="1371029" y="1276636"/>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1B0C5AE-D2E3-4968-6E52-50945EE5BDCB}"/>
                </a:ext>
              </a:extLst>
            </p:cNvPr>
            <p:cNvSpPr/>
            <p:nvPr/>
          </p:nvSpPr>
          <p:spPr bwMode="white">
            <a:xfrm>
              <a:off x="2300001" y="1939211"/>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00"/>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C8F9B95-3783-5A61-96F1-A60710EFB19E}"/>
                </a:ext>
              </a:extLst>
            </p:cNvPr>
            <p:cNvSpPr/>
            <p:nvPr/>
          </p:nvSpPr>
          <p:spPr bwMode="white">
            <a:xfrm>
              <a:off x="2681572" y="2344310"/>
              <a:ext cx="712279" cy="954500"/>
            </a:xfrm>
            <a:custGeom>
              <a:avLst/>
              <a:gdLst>
                <a:gd name="connsiteX0" fmla="*/ 711327 w 712279"/>
                <a:gd name="connsiteY0" fmla="*/ 891254 h 954500"/>
                <a:gd name="connsiteX1" fmla="*/ 452247 w 712279"/>
                <a:gd name="connsiteY1" fmla="*/ 954500 h 954500"/>
                <a:gd name="connsiteX2" fmla="*/ 124587 w 712279"/>
                <a:gd name="connsiteY2" fmla="*/ 827627 h 954500"/>
                <a:gd name="connsiteX3" fmla="*/ 0 w 712279"/>
                <a:gd name="connsiteY3" fmla="*/ 498634 h 954500"/>
                <a:gd name="connsiteX4" fmla="*/ 134017 w 712279"/>
                <a:gd name="connsiteY4" fmla="*/ 136684 h 954500"/>
                <a:gd name="connsiteX5" fmla="*/ 492347 w 712279"/>
                <a:gd name="connsiteY5" fmla="*/ 0 h 954500"/>
                <a:gd name="connsiteX6" fmla="*/ 712280 w 712279"/>
                <a:gd name="connsiteY6" fmla="*/ 43625 h 954500"/>
                <a:gd name="connsiteX7" fmla="*/ 712280 w 712279"/>
                <a:gd name="connsiteY7" fmla="*/ 235934 h 954500"/>
                <a:gd name="connsiteX8" fmla="*/ 509302 w 712279"/>
                <a:gd name="connsiteY8" fmla="*/ 164687 h 954500"/>
                <a:gd name="connsiteX9" fmla="*/ 294704 w 712279"/>
                <a:gd name="connsiteY9" fmla="*/ 253270 h 954500"/>
                <a:gd name="connsiteX10" fmla="*/ 210979 w 712279"/>
                <a:gd name="connsiteY10" fmla="*/ 485204 h 954500"/>
                <a:gd name="connsiteX11" fmla="*/ 289750 w 712279"/>
                <a:gd name="connsiteY11" fmla="*/ 708660 h 954500"/>
                <a:gd name="connsiteX12" fmla="*/ 501205 w 712279"/>
                <a:gd name="connsiteY12" fmla="*/ 790575 h 954500"/>
                <a:gd name="connsiteX13" fmla="*/ 711327 w 712279"/>
                <a:gd name="connsiteY13" fmla="*/ 711327 h 954500"/>
                <a:gd name="connsiteX14" fmla="*/ 711327 w 712279"/>
                <a:gd name="connsiteY14" fmla="*/ 891159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2279" h="954500">
                  <a:moveTo>
                    <a:pt x="711327" y="891254"/>
                  </a:moveTo>
                  <a:cubicBezTo>
                    <a:pt x="638270" y="933355"/>
                    <a:pt x="551974" y="954500"/>
                    <a:pt x="452247" y="954500"/>
                  </a:cubicBezTo>
                  <a:cubicBezTo>
                    <a:pt x="316897" y="954500"/>
                    <a:pt x="207740" y="912209"/>
                    <a:pt x="124587" y="827627"/>
                  </a:cubicBezTo>
                  <a:cubicBezTo>
                    <a:pt x="41529" y="743045"/>
                    <a:pt x="0" y="633413"/>
                    <a:pt x="0" y="498634"/>
                  </a:cubicBezTo>
                  <a:cubicBezTo>
                    <a:pt x="0" y="348520"/>
                    <a:pt x="44672" y="227838"/>
                    <a:pt x="134017" y="136684"/>
                  </a:cubicBezTo>
                  <a:cubicBezTo>
                    <a:pt x="223361" y="45625"/>
                    <a:pt x="342805" y="0"/>
                    <a:pt x="492347" y="0"/>
                  </a:cubicBezTo>
                  <a:cubicBezTo>
                    <a:pt x="575405" y="0"/>
                    <a:pt x="648748" y="14573"/>
                    <a:pt x="712280" y="43625"/>
                  </a:cubicBezTo>
                  <a:lnTo>
                    <a:pt x="712280" y="235934"/>
                  </a:lnTo>
                  <a:cubicBezTo>
                    <a:pt x="648748" y="188500"/>
                    <a:pt x="581120" y="164687"/>
                    <a:pt x="509302" y="164687"/>
                  </a:cubicBezTo>
                  <a:cubicBezTo>
                    <a:pt x="422053" y="164687"/>
                    <a:pt x="350520" y="194215"/>
                    <a:pt x="294704" y="253270"/>
                  </a:cubicBezTo>
                  <a:cubicBezTo>
                    <a:pt x="238887" y="312325"/>
                    <a:pt x="210979" y="389668"/>
                    <a:pt x="210979" y="485204"/>
                  </a:cubicBezTo>
                  <a:cubicBezTo>
                    <a:pt x="210979" y="580739"/>
                    <a:pt x="237268" y="654082"/>
                    <a:pt x="289750" y="708660"/>
                  </a:cubicBezTo>
                  <a:cubicBezTo>
                    <a:pt x="342233" y="763238"/>
                    <a:pt x="412718" y="790575"/>
                    <a:pt x="501205" y="790575"/>
                  </a:cubicBezTo>
                  <a:cubicBezTo>
                    <a:pt x="575405" y="790575"/>
                    <a:pt x="645414" y="764191"/>
                    <a:pt x="711327" y="711327"/>
                  </a:cubicBezTo>
                  <a:lnTo>
                    <a:pt x="711327" y="891159"/>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A9D6DBAB-B6F5-BDBF-0DA7-135780CED5BF}"/>
                </a:ext>
              </a:extLst>
            </p:cNvPr>
            <p:cNvSpPr/>
            <p:nvPr/>
          </p:nvSpPr>
          <p:spPr bwMode="white">
            <a:xfrm>
              <a:off x="3579494" y="2349739"/>
              <a:ext cx="528828" cy="927639"/>
            </a:xfrm>
            <a:custGeom>
              <a:avLst/>
              <a:gdLst>
                <a:gd name="connsiteX0" fmla="*/ 528828 w 528828"/>
                <a:gd name="connsiteY0" fmla="*/ 212693 h 927639"/>
                <a:gd name="connsiteX1" fmla="*/ 421100 w 528828"/>
                <a:gd name="connsiteY1" fmla="*/ 183356 h 927639"/>
                <a:gd name="connsiteX2" fmla="*/ 267938 w 528828"/>
                <a:gd name="connsiteY2" fmla="*/ 266129 h 927639"/>
                <a:gd name="connsiteX3" fmla="*/ 206502 w 528828"/>
                <a:gd name="connsiteY3" fmla="*/ 491395 h 927639"/>
                <a:gd name="connsiteX4" fmla="*/ 206502 w 528828"/>
                <a:gd name="connsiteY4" fmla="*/ 927640 h 927639"/>
                <a:gd name="connsiteX5" fmla="*/ 0 w 528828"/>
                <a:gd name="connsiteY5" fmla="*/ 927640 h 927639"/>
                <a:gd name="connsiteX6" fmla="*/ 0 w 528828"/>
                <a:gd name="connsiteY6" fmla="*/ 16002 h 927639"/>
                <a:gd name="connsiteX7" fmla="*/ 206502 w 528828"/>
                <a:gd name="connsiteY7" fmla="*/ 16002 h 927639"/>
                <a:gd name="connsiteX8" fmla="*/ 206502 w 528828"/>
                <a:gd name="connsiteY8" fmla="*/ 203835 h 927639"/>
                <a:gd name="connsiteX9" fmla="*/ 210026 w 528828"/>
                <a:gd name="connsiteY9" fmla="*/ 203835 h 927639"/>
                <a:gd name="connsiteX10" fmla="*/ 303086 w 528828"/>
                <a:gd name="connsiteY10" fmla="*/ 53816 h 927639"/>
                <a:gd name="connsiteX11" fmla="*/ 443294 w 528828"/>
                <a:gd name="connsiteY11" fmla="*/ 0 h 927639"/>
                <a:gd name="connsiteX12" fmla="*/ 528733 w 528828"/>
                <a:gd name="connsiteY12" fmla="*/ 16955 h 927639"/>
                <a:gd name="connsiteX13" fmla="*/ 528733 w 528828"/>
                <a:gd name="connsiteY13" fmla="*/ 212789 h 92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828" h="927639">
                  <a:moveTo>
                    <a:pt x="528828" y="212693"/>
                  </a:moveTo>
                  <a:cubicBezTo>
                    <a:pt x="503873" y="193072"/>
                    <a:pt x="467963" y="183356"/>
                    <a:pt x="421100" y="183356"/>
                  </a:cubicBezTo>
                  <a:cubicBezTo>
                    <a:pt x="359950" y="183356"/>
                    <a:pt x="308896" y="210979"/>
                    <a:pt x="267938" y="266129"/>
                  </a:cubicBezTo>
                  <a:cubicBezTo>
                    <a:pt x="226981" y="321278"/>
                    <a:pt x="206502" y="396431"/>
                    <a:pt x="206502" y="491395"/>
                  </a:cubicBezTo>
                  <a:lnTo>
                    <a:pt x="206502" y="927640"/>
                  </a:lnTo>
                  <a:lnTo>
                    <a:pt x="0" y="927640"/>
                  </a:lnTo>
                  <a:lnTo>
                    <a:pt x="0" y="16002"/>
                  </a:lnTo>
                  <a:lnTo>
                    <a:pt x="206502" y="16002"/>
                  </a:lnTo>
                  <a:lnTo>
                    <a:pt x="206502" y="203835"/>
                  </a:lnTo>
                  <a:lnTo>
                    <a:pt x="210026" y="203835"/>
                  </a:lnTo>
                  <a:cubicBezTo>
                    <a:pt x="230219" y="139732"/>
                    <a:pt x="261176" y="89726"/>
                    <a:pt x="303086" y="53816"/>
                  </a:cubicBezTo>
                  <a:cubicBezTo>
                    <a:pt x="344900" y="17907"/>
                    <a:pt x="391668" y="0"/>
                    <a:pt x="443294" y="0"/>
                  </a:cubicBezTo>
                  <a:cubicBezTo>
                    <a:pt x="480727" y="0"/>
                    <a:pt x="509207" y="5620"/>
                    <a:pt x="528733" y="16955"/>
                  </a:cubicBezTo>
                  <a:lnTo>
                    <a:pt x="528733" y="212789"/>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BA246B78-9929-146B-78A7-A5B509482D1B}"/>
                </a:ext>
              </a:extLst>
            </p:cNvPr>
            <p:cNvSpPr/>
            <p:nvPr/>
          </p:nvSpPr>
          <p:spPr bwMode="white">
            <a:xfrm>
              <a:off x="4144422" y="2344405"/>
              <a:ext cx="937450" cy="954500"/>
            </a:xfrm>
            <a:custGeom>
              <a:avLst/>
              <a:gdLst>
                <a:gd name="connsiteX0" fmla="*/ 463010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0" y="954310"/>
                  </a:moveTo>
                  <a:cubicBezTo>
                    <a:pt x="322326" y="954310"/>
                    <a:pt x="210026" y="911733"/>
                    <a:pt x="126016" y="826579"/>
                  </a:cubicBezTo>
                  <a:cubicBezTo>
                    <a:pt x="42005"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7" y="790480"/>
                    <a:pt x="472821" y="790480"/>
                  </a:cubicBezTo>
                  <a:cubicBezTo>
                    <a:pt x="552355" y="790480"/>
                    <a:pt x="616553" y="763524"/>
                    <a:pt x="660178" y="709422"/>
                  </a:cubicBezTo>
                  <a:cubicBezTo>
                    <a:pt x="703802" y="655415"/>
                    <a:pt x="725615" y="578549"/>
                    <a:pt x="725615" y="478822"/>
                  </a:cubicBezTo>
                  <a:cubicBezTo>
                    <a:pt x="725615" y="379095"/>
                    <a:pt x="703802" y="301085"/>
                    <a:pt x="660178" y="246412"/>
                  </a:cubicBezTo>
                  <a:cubicBezTo>
                    <a:pt x="616553" y="191834"/>
                    <a:pt x="554069" y="164497"/>
                    <a:pt x="472821" y="164497"/>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B165A848-4EE6-DE4A-D8CB-3EA312E4480C}"/>
                </a:ext>
              </a:extLst>
            </p:cNvPr>
            <p:cNvSpPr/>
            <p:nvPr/>
          </p:nvSpPr>
          <p:spPr bwMode="white">
            <a:xfrm>
              <a:off x="5180361" y="2344310"/>
              <a:ext cx="647319" cy="954309"/>
            </a:xfrm>
            <a:custGeom>
              <a:avLst/>
              <a:gdLst>
                <a:gd name="connsiteX0" fmla="*/ 0 w 647319"/>
                <a:gd name="connsiteY0" fmla="*/ 904589 h 954309"/>
                <a:gd name="connsiteX1" fmla="*/ 0 w 647319"/>
                <a:gd name="connsiteY1" fmla="*/ 713137 h 954309"/>
                <a:gd name="connsiteX2" fmla="*/ 255556 w 647319"/>
                <a:gd name="connsiteY2" fmla="*/ 801243 h 954309"/>
                <a:gd name="connsiteX3" fmla="*/ 442531 w 647319"/>
                <a:gd name="connsiteY3" fmla="*/ 690848 h 954309"/>
                <a:gd name="connsiteX4" fmla="*/ 426530 w 647319"/>
                <a:gd name="connsiteY4" fmla="*/ 637889 h 954309"/>
                <a:gd name="connsiteX5" fmla="*/ 383381 w 647319"/>
                <a:gd name="connsiteY5" fmla="*/ 599123 h 954309"/>
                <a:gd name="connsiteX6" fmla="*/ 319278 w 647319"/>
                <a:gd name="connsiteY6" fmla="*/ 568833 h 954309"/>
                <a:gd name="connsiteX7" fmla="*/ 236887 w 647319"/>
                <a:gd name="connsiteY7" fmla="*/ 538544 h 954309"/>
                <a:gd name="connsiteX8" fmla="*/ 135827 w 647319"/>
                <a:gd name="connsiteY8" fmla="*/ 491395 h 954309"/>
                <a:gd name="connsiteX9" fmla="*/ 61055 w 647319"/>
                <a:gd name="connsiteY9" fmla="*/ 434816 h 954309"/>
                <a:gd name="connsiteX10" fmla="*/ 16097 w 647319"/>
                <a:gd name="connsiteY10" fmla="*/ 363188 h 954309"/>
                <a:gd name="connsiteX11" fmla="*/ 953 w 647319"/>
                <a:gd name="connsiteY11" fmla="*/ 269748 h 954309"/>
                <a:gd name="connsiteX12" fmla="*/ 32099 w 647319"/>
                <a:gd name="connsiteY12" fmla="*/ 153543 h 954309"/>
                <a:gd name="connsiteX13" fmla="*/ 115824 w 647319"/>
                <a:gd name="connsiteY13" fmla="*/ 68961 h 954309"/>
                <a:gd name="connsiteX14" fmla="*/ 235077 w 647319"/>
                <a:gd name="connsiteY14" fmla="*/ 17335 h 954309"/>
                <a:gd name="connsiteX15" fmla="*/ 373094 w 647319"/>
                <a:gd name="connsiteY15" fmla="*/ 0 h 954309"/>
                <a:gd name="connsiteX16" fmla="*/ 599218 w 647319"/>
                <a:gd name="connsiteY16" fmla="*/ 38291 h 954309"/>
                <a:gd name="connsiteX17" fmla="*/ 599218 w 647319"/>
                <a:gd name="connsiteY17" fmla="*/ 218980 h 954309"/>
                <a:gd name="connsiteX18" fmla="*/ 378428 w 647319"/>
                <a:gd name="connsiteY18" fmla="*/ 153067 h 954309"/>
                <a:gd name="connsiteX19" fmla="*/ 307658 w 647319"/>
                <a:gd name="connsiteY19" fmla="*/ 161068 h 954309"/>
                <a:gd name="connsiteX20" fmla="*/ 253746 w 647319"/>
                <a:gd name="connsiteY20" fmla="*/ 183356 h 954309"/>
                <a:gd name="connsiteX21" fmla="*/ 218980 w 647319"/>
                <a:gd name="connsiteY21" fmla="*/ 217646 h 954309"/>
                <a:gd name="connsiteX22" fmla="*/ 206502 w 647319"/>
                <a:gd name="connsiteY22" fmla="*/ 261747 h 954309"/>
                <a:gd name="connsiteX23" fmla="*/ 218980 w 647319"/>
                <a:gd name="connsiteY23" fmla="*/ 311563 h 954309"/>
                <a:gd name="connsiteX24" fmla="*/ 255937 w 647319"/>
                <a:gd name="connsiteY24" fmla="*/ 347663 h 954309"/>
                <a:gd name="connsiteX25" fmla="*/ 314706 w 647319"/>
                <a:gd name="connsiteY25" fmla="*/ 376142 h 954309"/>
                <a:gd name="connsiteX26" fmla="*/ 393478 w 647319"/>
                <a:gd name="connsiteY26" fmla="*/ 404146 h 954309"/>
                <a:gd name="connsiteX27" fmla="*/ 499015 w 647319"/>
                <a:gd name="connsiteY27" fmla="*/ 453104 h 954309"/>
                <a:gd name="connsiteX28" fmla="*/ 578739 w 647319"/>
                <a:gd name="connsiteY28" fmla="*/ 509683 h 954309"/>
                <a:gd name="connsiteX29" fmla="*/ 629508 w 647319"/>
                <a:gd name="connsiteY29" fmla="*/ 582644 h 954309"/>
                <a:gd name="connsiteX30" fmla="*/ 647319 w 647319"/>
                <a:gd name="connsiteY30" fmla="*/ 681038 h 954309"/>
                <a:gd name="connsiteX31" fmla="*/ 615220 w 647319"/>
                <a:gd name="connsiteY31" fmla="*/ 802100 h 954309"/>
                <a:gd name="connsiteX32" fmla="*/ 529780 w 647319"/>
                <a:gd name="connsiteY32" fmla="*/ 887540 h 954309"/>
                <a:gd name="connsiteX33" fmla="*/ 406432 w 647319"/>
                <a:gd name="connsiteY33" fmla="*/ 937832 h 954309"/>
                <a:gd name="connsiteX34" fmla="*/ 259080 w 647319"/>
                <a:gd name="connsiteY34" fmla="*/ 954310 h 954309"/>
                <a:gd name="connsiteX35" fmla="*/ 0 w 647319"/>
                <a:gd name="connsiteY35" fmla="*/ 904494 h 95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7319" h="954309">
                  <a:moveTo>
                    <a:pt x="0" y="904589"/>
                  </a:moveTo>
                  <a:lnTo>
                    <a:pt x="0" y="713137"/>
                  </a:lnTo>
                  <a:cubicBezTo>
                    <a:pt x="77153" y="771906"/>
                    <a:pt x="162306" y="801243"/>
                    <a:pt x="255556" y="801243"/>
                  </a:cubicBezTo>
                  <a:cubicBezTo>
                    <a:pt x="380238" y="801243"/>
                    <a:pt x="442531" y="764477"/>
                    <a:pt x="442531" y="690848"/>
                  </a:cubicBezTo>
                  <a:cubicBezTo>
                    <a:pt x="442531" y="670084"/>
                    <a:pt x="437197" y="652463"/>
                    <a:pt x="426530" y="637889"/>
                  </a:cubicBezTo>
                  <a:cubicBezTo>
                    <a:pt x="415862" y="623316"/>
                    <a:pt x="401479" y="610457"/>
                    <a:pt x="383381" y="599123"/>
                  </a:cubicBezTo>
                  <a:cubicBezTo>
                    <a:pt x="365284" y="587883"/>
                    <a:pt x="343948" y="577787"/>
                    <a:pt x="319278" y="568833"/>
                  </a:cubicBezTo>
                  <a:cubicBezTo>
                    <a:pt x="294608" y="559975"/>
                    <a:pt x="267176" y="549878"/>
                    <a:pt x="236887" y="538544"/>
                  </a:cubicBezTo>
                  <a:cubicBezTo>
                    <a:pt x="199454" y="523685"/>
                    <a:pt x="165830" y="507968"/>
                    <a:pt x="135827" y="491395"/>
                  </a:cubicBezTo>
                  <a:cubicBezTo>
                    <a:pt x="105823" y="474821"/>
                    <a:pt x="80963" y="455962"/>
                    <a:pt x="61055" y="434816"/>
                  </a:cubicBezTo>
                  <a:cubicBezTo>
                    <a:pt x="41148" y="413766"/>
                    <a:pt x="26194" y="389858"/>
                    <a:pt x="16097" y="363188"/>
                  </a:cubicBezTo>
                  <a:cubicBezTo>
                    <a:pt x="6001" y="336518"/>
                    <a:pt x="953" y="305276"/>
                    <a:pt x="953" y="269748"/>
                  </a:cubicBezTo>
                  <a:cubicBezTo>
                    <a:pt x="953" y="225838"/>
                    <a:pt x="11335" y="187071"/>
                    <a:pt x="32099" y="153543"/>
                  </a:cubicBezTo>
                  <a:cubicBezTo>
                    <a:pt x="52864" y="120015"/>
                    <a:pt x="80772" y="91821"/>
                    <a:pt x="115824" y="68961"/>
                  </a:cubicBezTo>
                  <a:cubicBezTo>
                    <a:pt x="150876" y="46101"/>
                    <a:pt x="190595" y="28861"/>
                    <a:pt x="235077" y="17335"/>
                  </a:cubicBezTo>
                  <a:cubicBezTo>
                    <a:pt x="279559" y="5810"/>
                    <a:pt x="325564" y="0"/>
                    <a:pt x="373094" y="0"/>
                  </a:cubicBezTo>
                  <a:cubicBezTo>
                    <a:pt x="457391" y="0"/>
                    <a:pt x="532733" y="12764"/>
                    <a:pt x="599218" y="38291"/>
                  </a:cubicBezTo>
                  <a:lnTo>
                    <a:pt x="599218" y="218980"/>
                  </a:lnTo>
                  <a:cubicBezTo>
                    <a:pt x="535114" y="175069"/>
                    <a:pt x="461486" y="153067"/>
                    <a:pt x="378428" y="153067"/>
                  </a:cubicBezTo>
                  <a:cubicBezTo>
                    <a:pt x="352330" y="153067"/>
                    <a:pt x="328708" y="155734"/>
                    <a:pt x="307658" y="161068"/>
                  </a:cubicBezTo>
                  <a:cubicBezTo>
                    <a:pt x="286607" y="166402"/>
                    <a:pt x="268605" y="173831"/>
                    <a:pt x="253746" y="183356"/>
                  </a:cubicBezTo>
                  <a:cubicBezTo>
                    <a:pt x="238887" y="192881"/>
                    <a:pt x="227362" y="204311"/>
                    <a:pt x="218980" y="217646"/>
                  </a:cubicBezTo>
                  <a:cubicBezTo>
                    <a:pt x="210693" y="230981"/>
                    <a:pt x="206502" y="245650"/>
                    <a:pt x="206502" y="261747"/>
                  </a:cubicBezTo>
                  <a:cubicBezTo>
                    <a:pt x="206502" y="281369"/>
                    <a:pt x="210693" y="297942"/>
                    <a:pt x="218980" y="311563"/>
                  </a:cubicBezTo>
                  <a:cubicBezTo>
                    <a:pt x="227267" y="325184"/>
                    <a:pt x="239554" y="337280"/>
                    <a:pt x="255937" y="347663"/>
                  </a:cubicBezTo>
                  <a:cubicBezTo>
                    <a:pt x="272225" y="358045"/>
                    <a:pt x="291846" y="367570"/>
                    <a:pt x="314706" y="376142"/>
                  </a:cubicBezTo>
                  <a:cubicBezTo>
                    <a:pt x="337566" y="384715"/>
                    <a:pt x="363855" y="394144"/>
                    <a:pt x="393478" y="404146"/>
                  </a:cubicBezTo>
                  <a:cubicBezTo>
                    <a:pt x="432626" y="420148"/>
                    <a:pt x="467773" y="436531"/>
                    <a:pt x="499015" y="453104"/>
                  </a:cubicBezTo>
                  <a:cubicBezTo>
                    <a:pt x="530162" y="469773"/>
                    <a:pt x="556736" y="488537"/>
                    <a:pt x="578739" y="509683"/>
                  </a:cubicBezTo>
                  <a:cubicBezTo>
                    <a:pt x="600647" y="530733"/>
                    <a:pt x="617601" y="555117"/>
                    <a:pt x="629508" y="582644"/>
                  </a:cubicBezTo>
                  <a:cubicBezTo>
                    <a:pt x="641414" y="610267"/>
                    <a:pt x="647319" y="643033"/>
                    <a:pt x="647319" y="681038"/>
                  </a:cubicBezTo>
                  <a:cubicBezTo>
                    <a:pt x="647319" y="727329"/>
                    <a:pt x="636651" y="767715"/>
                    <a:pt x="615220" y="802100"/>
                  </a:cubicBezTo>
                  <a:cubicBezTo>
                    <a:pt x="593884" y="836581"/>
                    <a:pt x="565404" y="865061"/>
                    <a:pt x="529780" y="887540"/>
                  </a:cubicBezTo>
                  <a:cubicBezTo>
                    <a:pt x="494157" y="910114"/>
                    <a:pt x="453104" y="926878"/>
                    <a:pt x="406432" y="937832"/>
                  </a:cubicBezTo>
                  <a:cubicBezTo>
                    <a:pt x="359855" y="948785"/>
                    <a:pt x="310705" y="954310"/>
                    <a:pt x="259080" y="954310"/>
                  </a:cubicBezTo>
                  <a:cubicBezTo>
                    <a:pt x="159353" y="954310"/>
                    <a:pt x="72962" y="937641"/>
                    <a:pt x="0" y="904494"/>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68B522E9-BE2D-0C37-92C4-BAB333C2C2D5}"/>
                </a:ext>
              </a:extLst>
            </p:cNvPr>
            <p:cNvSpPr/>
            <p:nvPr/>
          </p:nvSpPr>
          <p:spPr bwMode="white">
            <a:xfrm>
              <a:off x="5909975" y="2344405"/>
              <a:ext cx="937450" cy="954500"/>
            </a:xfrm>
            <a:custGeom>
              <a:avLst/>
              <a:gdLst>
                <a:gd name="connsiteX0" fmla="*/ 463011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1" y="954310"/>
                  </a:moveTo>
                  <a:cubicBezTo>
                    <a:pt x="322326" y="954310"/>
                    <a:pt x="210027" y="911733"/>
                    <a:pt x="126016" y="826579"/>
                  </a:cubicBezTo>
                  <a:cubicBezTo>
                    <a:pt x="42006"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8" y="790480"/>
                    <a:pt x="472821" y="790480"/>
                  </a:cubicBezTo>
                  <a:cubicBezTo>
                    <a:pt x="552355" y="790480"/>
                    <a:pt x="616554" y="763524"/>
                    <a:pt x="660178" y="709422"/>
                  </a:cubicBezTo>
                  <a:cubicBezTo>
                    <a:pt x="703802" y="655415"/>
                    <a:pt x="725615" y="578549"/>
                    <a:pt x="725615" y="478822"/>
                  </a:cubicBezTo>
                  <a:cubicBezTo>
                    <a:pt x="725615" y="379095"/>
                    <a:pt x="703802" y="301085"/>
                    <a:pt x="660178" y="246412"/>
                  </a:cubicBezTo>
                  <a:cubicBezTo>
                    <a:pt x="616554" y="191834"/>
                    <a:pt x="554070" y="164497"/>
                    <a:pt x="472821" y="164497"/>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21258D29-252A-7890-CBA1-2D62B73CC6DF}"/>
                </a:ext>
              </a:extLst>
            </p:cNvPr>
            <p:cNvSpPr/>
            <p:nvPr/>
          </p:nvSpPr>
          <p:spPr bwMode="white">
            <a:xfrm>
              <a:off x="6867524" y="1907208"/>
              <a:ext cx="607218" cy="1370171"/>
            </a:xfrm>
            <a:custGeom>
              <a:avLst/>
              <a:gdLst>
                <a:gd name="connsiteX0" fmla="*/ 607123 w 607218"/>
                <a:gd name="connsiteY0" fmla="*/ 188786 h 1370171"/>
                <a:gd name="connsiteX1" fmla="*/ 511873 w 607218"/>
                <a:gd name="connsiteY1" fmla="*/ 164783 h 1370171"/>
                <a:gd name="connsiteX2" fmla="*/ 361379 w 607218"/>
                <a:gd name="connsiteY2" fmla="*/ 334804 h 1370171"/>
                <a:gd name="connsiteX3" fmla="*/ 361379 w 607218"/>
                <a:gd name="connsiteY3" fmla="*/ 458534 h 1370171"/>
                <a:gd name="connsiteX4" fmla="*/ 573310 w 607218"/>
                <a:gd name="connsiteY4" fmla="*/ 458534 h 1370171"/>
                <a:gd name="connsiteX5" fmla="*/ 573310 w 607218"/>
                <a:gd name="connsiteY5" fmla="*/ 620554 h 1370171"/>
                <a:gd name="connsiteX6" fmla="*/ 362331 w 607218"/>
                <a:gd name="connsiteY6" fmla="*/ 620554 h 1370171"/>
                <a:gd name="connsiteX7" fmla="*/ 362331 w 607218"/>
                <a:gd name="connsiteY7" fmla="*/ 1370171 h 1370171"/>
                <a:gd name="connsiteX8" fmla="*/ 155829 w 607218"/>
                <a:gd name="connsiteY8" fmla="*/ 1370171 h 1370171"/>
                <a:gd name="connsiteX9" fmla="*/ 155829 w 607218"/>
                <a:gd name="connsiteY9" fmla="*/ 620554 h 1370171"/>
                <a:gd name="connsiteX10" fmla="*/ 0 w 607218"/>
                <a:gd name="connsiteY10" fmla="*/ 620554 h 1370171"/>
                <a:gd name="connsiteX11" fmla="*/ 0 w 607218"/>
                <a:gd name="connsiteY11" fmla="*/ 458534 h 1370171"/>
                <a:gd name="connsiteX12" fmla="*/ 155829 w 607218"/>
                <a:gd name="connsiteY12" fmla="*/ 458534 h 1370171"/>
                <a:gd name="connsiteX13" fmla="*/ 155829 w 607218"/>
                <a:gd name="connsiteY13" fmla="*/ 310706 h 1370171"/>
                <a:gd name="connsiteX14" fmla="*/ 250222 w 607218"/>
                <a:gd name="connsiteY14" fmla="*/ 83249 h 1370171"/>
                <a:gd name="connsiteX15" fmla="*/ 486156 w 607218"/>
                <a:gd name="connsiteY15" fmla="*/ 0 h 1370171"/>
                <a:gd name="connsiteX16" fmla="*/ 607219 w 607218"/>
                <a:gd name="connsiteY16" fmla="*/ 16955 h 1370171"/>
                <a:gd name="connsiteX17" fmla="*/ 607219 w 607218"/>
                <a:gd name="connsiteY17" fmla="*/ 188786 h 137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7218" h="1370171">
                  <a:moveTo>
                    <a:pt x="607123" y="188786"/>
                  </a:moveTo>
                  <a:cubicBezTo>
                    <a:pt x="579215" y="172784"/>
                    <a:pt x="547497" y="164783"/>
                    <a:pt x="511873" y="164783"/>
                  </a:cubicBezTo>
                  <a:cubicBezTo>
                    <a:pt x="411575" y="164783"/>
                    <a:pt x="361379" y="221456"/>
                    <a:pt x="361379" y="334804"/>
                  </a:cubicBezTo>
                  <a:lnTo>
                    <a:pt x="361379" y="458534"/>
                  </a:lnTo>
                  <a:lnTo>
                    <a:pt x="573310" y="458534"/>
                  </a:lnTo>
                  <a:lnTo>
                    <a:pt x="573310" y="620554"/>
                  </a:lnTo>
                  <a:lnTo>
                    <a:pt x="362331" y="620554"/>
                  </a:lnTo>
                  <a:lnTo>
                    <a:pt x="362331" y="1370171"/>
                  </a:lnTo>
                  <a:lnTo>
                    <a:pt x="155829" y="1370171"/>
                  </a:lnTo>
                  <a:lnTo>
                    <a:pt x="155829" y="620554"/>
                  </a:lnTo>
                  <a:lnTo>
                    <a:pt x="0" y="620554"/>
                  </a:lnTo>
                  <a:lnTo>
                    <a:pt x="0" y="458534"/>
                  </a:lnTo>
                  <a:lnTo>
                    <a:pt x="155829" y="458534"/>
                  </a:lnTo>
                  <a:lnTo>
                    <a:pt x="155829" y="310706"/>
                  </a:lnTo>
                  <a:cubicBezTo>
                    <a:pt x="155829" y="214598"/>
                    <a:pt x="187261" y="138779"/>
                    <a:pt x="250222" y="83249"/>
                  </a:cubicBezTo>
                  <a:cubicBezTo>
                    <a:pt x="313087" y="27718"/>
                    <a:pt x="391763" y="0"/>
                    <a:pt x="486156" y="0"/>
                  </a:cubicBezTo>
                  <a:cubicBezTo>
                    <a:pt x="537210" y="0"/>
                    <a:pt x="577501" y="5620"/>
                    <a:pt x="607219" y="16955"/>
                  </a:cubicBezTo>
                  <a:lnTo>
                    <a:pt x="607219" y="188786"/>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479E827-C57E-CA20-149D-7272F492FA52}"/>
                </a:ext>
              </a:extLst>
            </p:cNvPr>
            <p:cNvSpPr/>
            <p:nvPr/>
          </p:nvSpPr>
          <p:spPr bwMode="white">
            <a:xfrm>
              <a:off x="7398638" y="2095993"/>
              <a:ext cx="576929" cy="1201864"/>
            </a:xfrm>
            <a:custGeom>
              <a:avLst/>
              <a:gdLst>
                <a:gd name="connsiteX0" fmla="*/ 576834 w 576929"/>
                <a:gd name="connsiteY0" fmla="*/ 1171575 h 1201864"/>
                <a:gd name="connsiteX1" fmla="*/ 417481 w 576929"/>
                <a:gd name="connsiteY1" fmla="*/ 1201865 h 1201864"/>
                <a:gd name="connsiteX2" fmla="*/ 152209 w 576929"/>
                <a:gd name="connsiteY2" fmla="*/ 947261 h 1201864"/>
                <a:gd name="connsiteX3" fmla="*/ 152209 w 576929"/>
                <a:gd name="connsiteY3" fmla="*/ 431768 h 1201864"/>
                <a:gd name="connsiteX4" fmla="*/ 0 w 576929"/>
                <a:gd name="connsiteY4" fmla="*/ 431768 h 1201864"/>
                <a:gd name="connsiteX5" fmla="*/ 0 w 576929"/>
                <a:gd name="connsiteY5" fmla="*/ 269748 h 1201864"/>
                <a:gd name="connsiteX6" fmla="*/ 152209 w 576929"/>
                <a:gd name="connsiteY6" fmla="*/ 269748 h 1201864"/>
                <a:gd name="connsiteX7" fmla="*/ 152209 w 576929"/>
                <a:gd name="connsiteY7" fmla="*/ 58769 h 1201864"/>
                <a:gd name="connsiteX8" fmla="*/ 358807 w 576929"/>
                <a:gd name="connsiteY8" fmla="*/ 0 h 1201864"/>
                <a:gd name="connsiteX9" fmla="*/ 358807 w 576929"/>
                <a:gd name="connsiteY9" fmla="*/ 269748 h 1201864"/>
                <a:gd name="connsiteX10" fmla="*/ 576929 w 576929"/>
                <a:gd name="connsiteY10" fmla="*/ 269748 h 1201864"/>
                <a:gd name="connsiteX11" fmla="*/ 576929 w 576929"/>
                <a:gd name="connsiteY11" fmla="*/ 431768 h 1201864"/>
                <a:gd name="connsiteX12" fmla="*/ 358807 w 576929"/>
                <a:gd name="connsiteY12" fmla="*/ 431768 h 1201864"/>
                <a:gd name="connsiteX13" fmla="*/ 358807 w 576929"/>
                <a:gd name="connsiteY13" fmla="*/ 887635 h 1201864"/>
                <a:gd name="connsiteX14" fmla="*/ 388144 w 576929"/>
                <a:gd name="connsiteY14" fmla="*/ 1003364 h 1201864"/>
                <a:gd name="connsiteX15" fmla="*/ 486060 w 576929"/>
                <a:gd name="connsiteY15" fmla="*/ 1038035 h 1201864"/>
                <a:gd name="connsiteX16" fmla="*/ 576834 w 576929"/>
                <a:gd name="connsiteY16" fmla="*/ 1007745 h 1201864"/>
                <a:gd name="connsiteX17" fmla="*/ 576834 w 576929"/>
                <a:gd name="connsiteY17" fmla="*/ 1171575 h 12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6929" h="1201864">
                  <a:moveTo>
                    <a:pt x="576834" y="1171575"/>
                  </a:moveTo>
                  <a:cubicBezTo>
                    <a:pt x="536448" y="1191768"/>
                    <a:pt x="483394" y="1201865"/>
                    <a:pt x="417481" y="1201865"/>
                  </a:cubicBezTo>
                  <a:cubicBezTo>
                    <a:pt x="240602" y="1201865"/>
                    <a:pt x="152209" y="1116997"/>
                    <a:pt x="152209" y="947261"/>
                  </a:cubicBezTo>
                  <a:lnTo>
                    <a:pt x="152209" y="431768"/>
                  </a:lnTo>
                  <a:lnTo>
                    <a:pt x="0" y="431768"/>
                  </a:lnTo>
                  <a:lnTo>
                    <a:pt x="0" y="269748"/>
                  </a:lnTo>
                  <a:lnTo>
                    <a:pt x="152209" y="269748"/>
                  </a:lnTo>
                  <a:lnTo>
                    <a:pt x="152209" y="58769"/>
                  </a:lnTo>
                  <a:lnTo>
                    <a:pt x="358807" y="0"/>
                  </a:lnTo>
                  <a:lnTo>
                    <a:pt x="358807" y="269748"/>
                  </a:lnTo>
                  <a:lnTo>
                    <a:pt x="576929" y="269748"/>
                  </a:lnTo>
                  <a:lnTo>
                    <a:pt x="576929" y="431768"/>
                  </a:lnTo>
                  <a:lnTo>
                    <a:pt x="358807" y="431768"/>
                  </a:lnTo>
                  <a:lnTo>
                    <a:pt x="358807" y="887635"/>
                  </a:lnTo>
                  <a:cubicBezTo>
                    <a:pt x="358807" y="941642"/>
                    <a:pt x="368618" y="980218"/>
                    <a:pt x="388144" y="1003364"/>
                  </a:cubicBezTo>
                  <a:cubicBezTo>
                    <a:pt x="407765" y="1026509"/>
                    <a:pt x="440341" y="1038035"/>
                    <a:pt x="486060" y="1038035"/>
                  </a:cubicBezTo>
                  <a:cubicBezTo>
                    <a:pt x="521112" y="1038035"/>
                    <a:pt x="551307" y="1027938"/>
                    <a:pt x="576834" y="1007745"/>
                  </a:cubicBezTo>
                  <a:lnTo>
                    <a:pt x="576834" y="1171575"/>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9685AAF-E6CE-0A10-EBE5-9642E5DF5F7E}"/>
                </a:ext>
              </a:extLst>
            </p:cNvPr>
            <p:cNvSpPr/>
            <p:nvPr/>
          </p:nvSpPr>
          <p:spPr bwMode="white">
            <a:xfrm>
              <a:off x="747712" y="3824019"/>
              <a:ext cx="864584" cy="1276730"/>
            </a:xfrm>
            <a:custGeom>
              <a:avLst/>
              <a:gdLst>
                <a:gd name="connsiteX0" fmla="*/ 0 w 864584"/>
                <a:gd name="connsiteY0" fmla="*/ 1276636 h 1276730"/>
                <a:gd name="connsiteX1" fmla="*/ 0 w 864584"/>
                <a:gd name="connsiteY1" fmla="*/ 0 h 1276730"/>
                <a:gd name="connsiteX2" fmla="*/ 405098 w 864584"/>
                <a:gd name="connsiteY2" fmla="*/ 0 h 1276730"/>
                <a:gd name="connsiteX3" fmla="*/ 698468 w 864584"/>
                <a:gd name="connsiteY3" fmla="*/ 81058 h 1276730"/>
                <a:gd name="connsiteX4" fmla="*/ 806672 w 864584"/>
                <a:gd name="connsiteY4" fmla="*/ 292036 h 1276730"/>
                <a:gd name="connsiteX5" fmla="*/ 745236 w 864584"/>
                <a:gd name="connsiteY5" fmla="*/ 480822 h 1276730"/>
                <a:gd name="connsiteX6" fmla="*/ 575215 w 864584"/>
                <a:gd name="connsiteY6" fmla="*/ 594741 h 1276730"/>
                <a:gd name="connsiteX7" fmla="*/ 575215 w 864584"/>
                <a:gd name="connsiteY7" fmla="*/ 598265 h 1276730"/>
                <a:gd name="connsiteX8" fmla="*/ 785813 w 864584"/>
                <a:gd name="connsiteY8" fmla="*/ 695801 h 1276730"/>
                <a:gd name="connsiteX9" fmla="*/ 864584 w 864584"/>
                <a:gd name="connsiteY9" fmla="*/ 909923 h 1276730"/>
                <a:gd name="connsiteX10" fmla="*/ 735521 w 864584"/>
                <a:gd name="connsiteY10" fmla="*/ 1175194 h 1276730"/>
                <a:gd name="connsiteX11" fmla="*/ 409670 w 864584"/>
                <a:gd name="connsiteY11" fmla="*/ 1276731 h 1276730"/>
                <a:gd name="connsiteX12" fmla="*/ 0 w 864584"/>
                <a:gd name="connsiteY12" fmla="*/ 1276731 h 1276730"/>
                <a:gd name="connsiteX13" fmla="*/ 210979 w 864584"/>
                <a:gd name="connsiteY13" fmla="*/ 170021 h 1276730"/>
                <a:gd name="connsiteX14" fmla="*/ 210979 w 864584"/>
                <a:gd name="connsiteY14" fmla="*/ 533209 h 1276730"/>
                <a:gd name="connsiteX15" fmla="*/ 348044 w 864584"/>
                <a:gd name="connsiteY15" fmla="*/ 533209 h 1276730"/>
                <a:gd name="connsiteX16" fmla="*/ 521208 w 864584"/>
                <a:gd name="connsiteY16" fmla="*/ 481108 h 1276730"/>
                <a:gd name="connsiteX17" fmla="*/ 583978 w 864584"/>
                <a:gd name="connsiteY17" fmla="*/ 333756 h 1276730"/>
                <a:gd name="connsiteX18" fmla="*/ 364998 w 864584"/>
                <a:gd name="connsiteY18" fmla="*/ 169926 h 1276730"/>
                <a:gd name="connsiteX19" fmla="*/ 210979 w 864584"/>
                <a:gd name="connsiteY19" fmla="*/ 169926 h 1276730"/>
                <a:gd name="connsiteX20" fmla="*/ 210979 w 864584"/>
                <a:gd name="connsiteY20" fmla="*/ 703326 h 1276730"/>
                <a:gd name="connsiteX21" fmla="*/ 210979 w 864584"/>
                <a:gd name="connsiteY21" fmla="*/ 1107567 h 1276730"/>
                <a:gd name="connsiteX22" fmla="*/ 391668 w 864584"/>
                <a:gd name="connsiteY22" fmla="*/ 1107567 h 1276730"/>
                <a:gd name="connsiteX23" fmla="*/ 574643 w 864584"/>
                <a:gd name="connsiteY23" fmla="*/ 1052798 h 1276730"/>
                <a:gd name="connsiteX24" fmla="*/ 639223 w 864584"/>
                <a:gd name="connsiteY24" fmla="*/ 901922 h 1276730"/>
                <a:gd name="connsiteX25" fmla="*/ 364141 w 864584"/>
                <a:gd name="connsiteY25" fmla="*/ 703421 h 1276730"/>
                <a:gd name="connsiteX26" fmla="*/ 210979 w 864584"/>
                <a:gd name="connsiteY26" fmla="*/ 703421 h 1276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64584" h="1276730">
                  <a:moveTo>
                    <a:pt x="0" y="1276636"/>
                  </a:moveTo>
                  <a:lnTo>
                    <a:pt x="0" y="0"/>
                  </a:lnTo>
                  <a:lnTo>
                    <a:pt x="405098" y="0"/>
                  </a:lnTo>
                  <a:cubicBezTo>
                    <a:pt x="528542" y="0"/>
                    <a:pt x="626364" y="27051"/>
                    <a:pt x="698468" y="81058"/>
                  </a:cubicBezTo>
                  <a:cubicBezTo>
                    <a:pt x="770573" y="135064"/>
                    <a:pt x="806672" y="205359"/>
                    <a:pt x="806672" y="292036"/>
                  </a:cubicBezTo>
                  <a:cubicBezTo>
                    <a:pt x="806672" y="364426"/>
                    <a:pt x="786194" y="427387"/>
                    <a:pt x="745236" y="480822"/>
                  </a:cubicBezTo>
                  <a:cubicBezTo>
                    <a:pt x="704279" y="534257"/>
                    <a:pt x="647605" y="572262"/>
                    <a:pt x="575215" y="594741"/>
                  </a:cubicBezTo>
                  <a:lnTo>
                    <a:pt x="575215" y="598265"/>
                  </a:lnTo>
                  <a:cubicBezTo>
                    <a:pt x="663035" y="608362"/>
                    <a:pt x="733235" y="640842"/>
                    <a:pt x="785813" y="695801"/>
                  </a:cubicBezTo>
                  <a:cubicBezTo>
                    <a:pt x="838295" y="750665"/>
                    <a:pt x="864584" y="822103"/>
                    <a:pt x="864584" y="909923"/>
                  </a:cubicBezTo>
                  <a:cubicBezTo>
                    <a:pt x="864584" y="1019175"/>
                    <a:pt x="821531" y="1107567"/>
                    <a:pt x="735521" y="1175194"/>
                  </a:cubicBezTo>
                  <a:cubicBezTo>
                    <a:pt x="649415" y="1242822"/>
                    <a:pt x="540830" y="1276731"/>
                    <a:pt x="409670" y="1276731"/>
                  </a:cubicBezTo>
                  <a:lnTo>
                    <a:pt x="0" y="1276731"/>
                  </a:lnTo>
                  <a:close/>
                  <a:moveTo>
                    <a:pt x="210979" y="170021"/>
                  </a:moveTo>
                  <a:lnTo>
                    <a:pt x="210979" y="533209"/>
                  </a:lnTo>
                  <a:lnTo>
                    <a:pt x="348044" y="533209"/>
                  </a:lnTo>
                  <a:cubicBezTo>
                    <a:pt x="421672" y="533209"/>
                    <a:pt x="479393" y="515874"/>
                    <a:pt x="521208" y="481108"/>
                  </a:cubicBezTo>
                  <a:cubicBezTo>
                    <a:pt x="563023" y="446342"/>
                    <a:pt x="583978" y="397288"/>
                    <a:pt x="583978" y="333756"/>
                  </a:cubicBezTo>
                  <a:cubicBezTo>
                    <a:pt x="583978" y="224600"/>
                    <a:pt x="511016" y="169926"/>
                    <a:pt x="364998" y="169926"/>
                  </a:cubicBezTo>
                  <a:lnTo>
                    <a:pt x="210979" y="169926"/>
                  </a:lnTo>
                  <a:close/>
                  <a:moveTo>
                    <a:pt x="210979" y="703326"/>
                  </a:moveTo>
                  <a:lnTo>
                    <a:pt x="210979" y="1107567"/>
                  </a:lnTo>
                  <a:lnTo>
                    <a:pt x="391668" y="1107567"/>
                  </a:lnTo>
                  <a:cubicBezTo>
                    <a:pt x="470630" y="1107567"/>
                    <a:pt x="531590" y="1089279"/>
                    <a:pt x="574643" y="1052798"/>
                  </a:cubicBezTo>
                  <a:cubicBezTo>
                    <a:pt x="617696" y="1016318"/>
                    <a:pt x="639223" y="966026"/>
                    <a:pt x="639223" y="901922"/>
                  </a:cubicBezTo>
                  <a:cubicBezTo>
                    <a:pt x="639223" y="769620"/>
                    <a:pt x="547497" y="703421"/>
                    <a:pt x="364141" y="703421"/>
                  </a:cubicBezTo>
                  <a:lnTo>
                    <a:pt x="210979" y="703421"/>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6D47342F-6E33-C310-3B4A-6DB6948CD42C}"/>
                </a:ext>
              </a:extLst>
            </p:cNvPr>
            <p:cNvSpPr/>
            <p:nvPr/>
          </p:nvSpPr>
          <p:spPr bwMode="white">
            <a:xfrm>
              <a:off x="1753361" y="4189016"/>
              <a:ext cx="812863" cy="932973"/>
            </a:xfrm>
            <a:custGeom>
              <a:avLst/>
              <a:gdLst>
                <a:gd name="connsiteX0" fmla="*/ 812863 w 812863"/>
                <a:gd name="connsiteY0" fmla="*/ 911638 h 932973"/>
                <a:gd name="connsiteX1" fmla="*/ 606362 w 812863"/>
                <a:gd name="connsiteY1" fmla="*/ 911638 h 932973"/>
                <a:gd name="connsiteX2" fmla="*/ 606362 w 812863"/>
                <a:gd name="connsiteY2" fmla="*/ 767429 h 932973"/>
                <a:gd name="connsiteX3" fmla="*/ 602742 w 812863"/>
                <a:gd name="connsiteY3" fmla="*/ 767429 h 932973"/>
                <a:gd name="connsiteX4" fmla="*/ 323183 w 812863"/>
                <a:gd name="connsiteY4" fmla="*/ 932974 h 932973"/>
                <a:gd name="connsiteX5" fmla="*/ 0 w 812863"/>
                <a:gd name="connsiteY5" fmla="*/ 544830 h 932973"/>
                <a:gd name="connsiteX6" fmla="*/ 0 w 812863"/>
                <a:gd name="connsiteY6" fmla="*/ 0 h 932973"/>
                <a:gd name="connsiteX7" fmla="*/ 206502 w 812863"/>
                <a:gd name="connsiteY7" fmla="*/ 0 h 932973"/>
                <a:gd name="connsiteX8" fmla="*/ 206502 w 812863"/>
                <a:gd name="connsiteY8" fmla="*/ 523494 h 932973"/>
                <a:gd name="connsiteX9" fmla="*/ 396145 w 812863"/>
                <a:gd name="connsiteY9" fmla="*/ 769239 h 932973"/>
                <a:gd name="connsiteX10" fmla="*/ 547021 w 812863"/>
                <a:gd name="connsiteY10" fmla="*/ 701612 h 932973"/>
                <a:gd name="connsiteX11" fmla="*/ 606266 w 812863"/>
                <a:gd name="connsiteY11" fmla="*/ 524447 h 932973"/>
                <a:gd name="connsiteX12" fmla="*/ 606266 w 812863"/>
                <a:gd name="connsiteY12" fmla="*/ 95 h 932973"/>
                <a:gd name="connsiteX13" fmla="*/ 812768 w 812863"/>
                <a:gd name="connsiteY13" fmla="*/ 95 h 932973"/>
                <a:gd name="connsiteX14" fmla="*/ 812768 w 812863"/>
                <a:gd name="connsiteY14" fmla="*/ 911733 h 93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2863" h="932973">
                  <a:moveTo>
                    <a:pt x="812863" y="911638"/>
                  </a:moveTo>
                  <a:lnTo>
                    <a:pt x="606362" y="911638"/>
                  </a:lnTo>
                  <a:lnTo>
                    <a:pt x="606362" y="767429"/>
                  </a:lnTo>
                  <a:lnTo>
                    <a:pt x="602742" y="767429"/>
                  </a:lnTo>
                  <a:cubicBezTo>
                    <a:pt x="542830" y="877824"/>
                    <a:pt x="449580" y="932974"/>
                    <a:pt x="323183" y="932974"/>
                  </a:cubicBezTo>
                  <a:cubicBezTo>
                    <a:pt x="107728" y="932974"/>
                    <a:pt x="0" y="803624"/>
                    <a:pt x="0" y="544830"/>
                  </a:cubicBezTo>
                  <a:lnTo>
                    <a:pt x="0" y="0"/>
                  </a:lnTo>
                  <a:lnTo>
                    <a:pt x="206502" y="0"/>
                  </a:lnTo>
                  <a:lnTo>
                    <a:pt x="206502" y="523494"/>
                  </a:lnTo>
                  <a:cubicBezTo>
                    <a:pt x="206502" y="687324"/>
                    <a:pt x="269748" y="769239"/>
                    <a:pt x="396145" y="769239"/>
                  </a:cubicBezTo>
                  <a:cubicBezTo>
                    <a:pt x="457295" y="769239"/>
                    <a:pt x="507587" y="746665"/>
                    <a:pt x="547021" y="701612"/>
                  </a:cubicBezTo>
                  <a:cubicBezTo>
                    <a:pt x="586454" y="656558"/>
                    <a:pt x="606266" y="597408"/>
                    <a:pt x="606266" y="524447"/>
                  </a:cubicBezTo>
                  <a:lnTo>
                    <a:pt x="606266" y="95"/>
                  </a:lnTo>
                  <a:lnTo>
                    <a:pt x="812768" y="95"/>
                  </a:lnTo>
                  <a:lnTo>
                    <a:pt x="812768" y="911733"/>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80420E76-AEB3-65EE-FDCE-6D201AB9FA24}"/>
                </a:ext>
              </a:extLst>
            </p:cNvPr>
            <p:cNvSpPr/>
            <p:nvPr/>
          </p:nvSpPr>
          <p:spPr bwMode="white">
            <a:xfrm>
              <a:off x="2761678" y="3762487"/>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95"/>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9279EA27-BDCF-7F8B-7B2D-C206ABC3C20D}"/>
                </a:ext>
              </a:extLst>
            </p:cNvPr>
            <p:cNvSpPr/>
            <p:nvPr/>
          </p:nvSpPr>
          <p:spPr bwMode="white">
            <a:xfrm>
              <a:off x="3201923" y="3750962"/>
              <a:ext cx="207454" cy="1349692"/>
            </a:xfrm>
            <a:custGeom>
              <a:avLst/>
              <a:gdLst>
                <a:gd name="connsiteX0" fmla="*/ 207454 w 207454"/>
                <a:gd name="connsiteY0" fmla="*/ 1349692 h 1349692"/>
                <a:gd name="connsiteX1" fmla="*/ 0 w 207454"/>
                <a:gd name="connsiteY1" fmla="*/ 1349692 h 1349692"/>
                <a:gd name="connsiteX2" fmla="*/ 0 w 207454"/>
                <a:gd name="connsiteY2" fmla="*/ 0 h 1349692"/>
                <a:gd name="connsiteX3" fmla="*/ 207454 w 207454"/>
                <a:gd name="connsiteY3" fmla="*/ 0 h 1349692"/>
                <a:gd name="connsiteX4" fmla="*/ 207454 w 207454"/>
                <a:gd name="connsiteY4" fmla="*/ 1349692 h 134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454" h="1349692">
                  <a:moveTo>
                    <a:pt x="207454" y="1349692"/>
                  </a:moveTo>
                  <a:lnTo>
                    <a:pt x="0" y="1349692"/>
                  </a:lnTo>
                  <a:lnTo>
                    <a:pt x="0" y="0"/>
                  </a:lnTo>
                  <a:lnTo>
                    <a:pt x="207454" y="0"/>
                  </a:lnTo>
                  <a:lnTo>
                    <a:pt x="207454" y="1349692"/>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2A0F44C-FB10-0AF7-02B0-8BFF25C72AF1}"/>
                </a:ext>
              </a:extLst>
            </p:cNvPr>
            <p:cNvSpPr/>
            <p:nvPr/>
          </p:nvSpPr>
          <p:spPr bwMode="white">
            <a:xfrm>
              <a:off x="3564826" y="3751152"/>
              <a:ext cx="887634" cy="1370933"/>
            </a:xfrm>
            <a:custGeom>
              <a:avLst/>
              <a:gdLst>
                <a:gd name="connsiteX0" fmla="*/ 887635 w 887634"/>
                <a:gd name="connsiteY0" fmla="*/ 1349502 h 1370933"/>
                <a:gd name="connsiteX1" fmla="*/ 681038 w 887634"/>
                <a:gd name="connsiteY1" fmla="*/ 1349502 h 1370933"/>
                <a:gd name="connsiteX2" fmla="*/ 681038 w 887634"/>
                <a:gd name="connsiteY2" fmla="*/ 1194626 h 1370933"/>
                <a:gd name="connsiteX3" fmla="*/ 677513 w 887634"/>
                <a:gd name="connsiteY3" fmla="*/ 1194626 h 1370933"/>
                <a:gd name="connsiteX4" fmla="*/ 370332 w 887634"/>
                <a:gd name="connsiteY4" fmla="*/ 1370933 h 1370933"/>
                <a:gd name="connsiteX5" fmla="*/ 101060 w 887634"/>
                <a:gd name="connsiteY5" fmla="*/ 1248537 h 1370933"/>
                <a:gd name="connsiteX6" fmla="*/ 0 w 887634"/>
                <a:gd name="connsiteY6" fmla="*/ 915162 h 1370933"/>
                <a:gd name="connsiteX7" fmla="*/ 111728 w 887634"/>
                <a:gd name="connsiteY7" fmla="*/ 552831 h 1370933"/>
                <a:gd name="connsiteX8" fmla="*/ 409575 w 887634"/>
                <a:gd name="connsiteY8" fmla="*/ 416624 h 1370933"/>
                <a:gd name="connsiteX9" fmla="*/ 677513 w 887634"/>
                <a:gd name="connsiteY9" fmla="*/ 564452 h 1370933"/>
                <a:gd name="connsiteX10" fmla="*/ 681038 w 887634"/>
                <a:gd name="connsiteY10" fmla="*/ 564452 h 1370933"/>
                <a:gd name="connsiteX11" fmla="*/ 681038 w 887634"/>
                <a:gd name="connsiteY11" fmla="*/ 0 h 1370933"/>
                <a:gd name="connsiteX12" fmla="*/ 887635 w 887634"/>
                <a:gd name="connsiteY12" fmla="*/ 0 h 1370933"/>
                <a:gd name="connsiteX13" fmla="*/ 887635 w 887634"/>
                <a:gd name="connsiteY13" fmla="*/ 1349693 h 1370933"/>
                <a:gd name="connsiteX14" fmla="*/ 683705 w 887634"/>
                <a:gd name="connsiteY14" fmla="*/ 932879 h 1370933"/>
                <a:gd name="connsiteX15" fmla="*/ 683705 w 887634"/>
                <a:gd name="connsiteY15" fmla="*/ 813530 h 1370933"/>
                <a:gd name="connsiteX16" fmla="*/ 620458 w 887634"/>
                <a:gd name="connsiteY16" fmla="*/ 648843 h 1370933"/>
                <a:gd name="connsiteX17" fmla="*/ 459296 w 887634"/>
                <a:gd name="connsiteY17" fmla="*/ 581216 h 1370933"/>
                <a:gd name="connsiteX18" fmla="*/ 277273 w 887634"/>
                <a:gd name="connsiteY18" fmla="*/ 667607 h 1370933"/>
                <a:gd name="connsiteX19" fmla="*/ 210979 w 887634"/>
                <a:gd name="connsiteY19" fmla="*/ 907066 h 1370933"/>
                <a:gd name="connsiteX20" fmla="*/ 274606 w 887634"/>
                <a:gd name="connsiteY20" fmla="*/ 1126522 h 1370933"/>
                <a:gd name="connsiteX21" fmla="*/ 445960 w 887634"/>
                <a:gd name="connsiteY21" fmla="*/ 1207103 h 1370933"/>
                <a:gd name="connsiteX22" fmla="*/ 617791 w 887634"/>
                <a:gd name="connsiteY22" fmla="*/ 1129189 h 1370933"/>
                <a:gd name="connsiteX23" fmla="*/ 683705 w 887634"/>
                <a:gd name="connsiteY23" fmla="*/ 932879 h 13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87634" h="1370933">
                  <a:moveTo>
                    <a:pt x="887635" y="1349502"/>
                  </a:moveTo>
                  <a:lnTo>
                    <a:pt x="681038" y="1349502"/>
                  </a:lnTo>
                  <a:lnTo>
                    <a:pt x="681038" y="1194626"/>
                  </a:lnTo>
                  <a:lnTo>
                    <a:pt x="677513" y="1194626"/>
                  </a:lnTo>
                  <a:cubicBezTo>
                    <a:pt x="611029" y="1312164"/>
                    <a:pt x="508635" y="1370933"/>
                    <a:pt x="370332" y="1370933"/>
                  </a:cubicBezTo>
                  <a:cubicBezTo>
                    <a:pt x="258127" y="1370933"/>
                    <a:pt x="168402" y="1330166"/>
                    <a:pt x="101060" y="1248537"/>
                  </a:cubicBezTo>
                  <a:cubicBezTo>
                    <a:pt x="33718" y="1166908"/>
                    <a:pt x="0" y="1055751"/>
                    <a:pt x="0" y="915162"/>
                  </a:cubicBezTo>
                  <a:cubicBezTo>
                    <a:pt x="0" y="764381"/>
                    <a:pt x="37243" y="643604"/>
                    <a:pt x="111728" y="552831"/>
                  </a:cubicBezTo>
                  <a:cubicBezTo>
                    <a:pt x="186214" y="462058"/>
                    <a:pt x="285464" y="416624"/>
                    <a:pt x="409575" y="416624"/>
                  </a:cubicBezTo>
                  <a:cubicBezTo>
                    <a:pt x="533686" y="416624"/>
                    <a:pt x="621792" y="465868"/>
                    <a:pt x="677513" y="564452"/>
                  </a:cubicBezTo>
                  <a:lnTo>
                    <a:pt x="681038" y="564452"/>
                  </a:lnTo>
                  <a:lnTo>
                    <a:pt x="681038" y="0"/>
                  </a:lnTo>
                  <a:lnTo>
                    <a:pt x="887635" y="0"/>
                  </a:lnTo>
                  <a:lnTo>
                    <a:pt x="887635" y="1349693"/>
                  </a:lnTo>
                  <a:close/>
                  <a:moveTo>
                    <a:pt x="683705" y="932879"/>
                  </a:moveTo>
                  <a:lnTo>
                    <a:pt x="683705" y="813530"/>
                  </a:lnTo>
                  <a:cubicBezTo>
                    <a:pt x="683705" y="748855"/>
                    <a:pt x="662654" y="693896"/>
                    <a:pt x="620458" y="648843"/>
                  </a:cubicBezTo>
                  <a:cubicBezTo>
                    <a:pt x="578358" y="603695"/>
                    <a:pt x="524637" y="581216"/>
                    <a:pt x="459296" y="581216"/>
                  </a:cubicBezTo>
                  <a:cubicBezTo>
                    <a:pt x="382143" y="581216"/>
                    <a:pt x="321469" y="609981"/>
                    <a:pt x="277273" y="667607"/>
                  </a:cubicBezTo>
                  <a:cubicBezTo>
                    <a:pt x="233077" y="725138"/>
                    <a:pt x="210979" y="805053"/>
                    <a:pt x="210979" y="907066"/>
                  </a:cubicBezTo>
                  <a:cubicBezTo>
                    <a:pt x="210979" y="999649"/>
                    <a:pt x="232220" y="1072801"/>
                    <a:pt x="274606" y="1126522"/>
                  </a:cubicBezTo>
                  <a:cubicBezTo>
                    <a:pt x="316992" y="1180243"/>
                    <a:pt x="374142" y="1207103"/>
                    <a:pt x="445960" y="1207103"/>
                  </a:cubicBezTo>
                  <a:cubicBezTo>
                    <a:pt x="517779" y="1207103"/>
                    <a:pt x="573881" y="1181100"/>
                    <a:pt x="617791" y="1129189"/>
                  </a:cubicBezTo>
                  <a:cubicBezTo>
                    <a:pt x="661702" y="1077278"/>
                    <a:pt x="683705" y="1011841"/>
                    <a:pt x="683705" y="932879"/>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134692742"/>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B8EF10-4115-7EE6-1249-D6DC0A94D9B0}"/>
              </a:ext>
            </a:extLst>
          </p:cNvPr>
          <p:cNvPicPr>
            <a:picLocks noChangeAspect="1"/>
          </p:cNvPicPr>
          <p:nvPr userDrawn="1"/>
        </p:nvPicPr>
        <p:blipFill>
          <a:blip r:embed="rId2"/>
          <a:srcRect/>
          <a:stretch/>
        </p:blipFill>
        <p:spPr>
          <a:xfrm>
            <a:off x="1" y="0"/>
            <a:ext cx="12191998" cy="6857999"/>
          </a:xfrm>
          <a:prstGeom prst="rect">
            <a:avLst/>
          </a:prstGeom>
        </p:spPr>
      </p:pic>
      <p:sp>
        <p:nvSpPr>
          <p:cNvPr id="9" name="Title 1"/>
          <p:cNvSpPr>
            <a:spLocks noGrp="1"/>
          </p:cNvSpPr>
          <p:nvPr>
            <p:ph type="title" hasCustomPrompt="1"/>
          </p:nvPr>
        </p:nvSpPr>
        <p:spPr bwMode="white">
          <a:xfrm>
            <a:off x="584200" y="2918223"/>
            <a:ext cx="9144000" cy="615553"/>
          </a:xfrm>
          <a:noFill/>
        </p:spPr>
        <p:txBody>
          <a:bodyPr vert="horz" wrap="square" lIns="0" tIns="0" rIns="0" bIns="0" rtlCol="0" anchor="b" anchorCtr="0">
            <a:spAutoFit/>
          </a:bodyPr>
          <a:lstStyle>
            <a:lvl1pPr>
              <a:defRPr lang="en-US" sz="4000" dirty="0">
                <a:solidFill>
                  <a:srgbClr val="D4EC8E"/>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1502377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690678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68436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655507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4418623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6643372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42678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792526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833219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4852680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3824582"/>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770192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5E3074B0-AAFB-81BD-F79C-37B9AF166ECA}"/>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10008441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5E3074B0-AAFB-81BD-F79C-37B9AF166ECA}"/>
              </a:ext>
            </a:extLst>
          </p:cNvPr>
          <p:cNvSpPr>
            <a:spLocks noGrp="1"/>
          </p:cNvSpPr>
          <p:nvPr>
            <p:ph type="ftr" sz="quarter" idx="10"/>
          </p:nvPr>
        </p:nvSpPr>
        <p:spPr/>
        <p:txBody>
          <a:bodyPr/>
          <a:lstStyle/>
          <a:p>
            <a:endParaRPr lang="en-US"/>
          </a:p>
        </p:txBody>
      </p:sp>
      <p:sp>
        <p:nvSpPr>
          <p:cNvPr id="4" name="Text Placeholder 4">
            <a:extLst>
              <a:ext uri="{FF2B5EF4-FFF2-40B4-BE49-F238E27FC236}">
                <a16:creationId xmlns:a16="http://schemas.microsoft.com/office/drawing/2014/main" id="{019898FE-B3CF-AA4E-DCB8-CA4FF8672171}"/>
              </a:ext>
            </a:extLst>
          </p:cNvPr>
          <p:cNvSpPr>
            <a:spLocks noGrp="1"/>
          </p:cNvSpPr>
          <p:nvPr>
            <p:ph type="body" sz="quarter" idx="11"/>
          </p:nvPr>
        </p:nvSpPr>
        <p:spPr>
          <a:xfrm>
            <a:off x="588263" y="1039774"/>
            <a:ext cx="11018520" cy="430887"/>
          </a:xfrm>
        </p:spPr>
        <p:txBody>
          <a:bodyPr anchor="t"/>
          <a:lstStyle>
            <a:lvl1pPr marL="12700" indent="0" algn="l">
              <a:buNone/>
              <a:tabLst/>
              <a:defRPr sz="2800">
                <a:gradFill>
                  <a:gsLst>
                    <a:gs pos="70000">
                      <a:srgbClr val="49C5B1"/>
                    </a:gs>
                    <a:gs pos="0">
                      <a:srgbClr val="8DE971"/>
                    </a:gs>
                  </a:gsLst>
                  <a:path path="circle">
                    <a:fillToRect l="100000" t="100000"/>
                  </a:path>
                </a:gradFill>
                <a:latin typeface="+mj-lt"/>
              </a:defRPr>
            </a:lvl1pPr>
            <a:lvl2pPr marL="12700" indent="0" algn="ctr">
              <a:buNone/>
              <a:tabLst/>
              <a:defRPr sz="2800">
                <a:latin typeface="+mj-lt"/>
              </a:defRPr>
            </a:lvl2pPr>
            <a:lvl3pPr marL="12700" indent="0" algn="ctr">
              <a:buNone/>
              <a:tabLst/>
              <a:defRPr sz="2800">
                <a:latin typeface="+mj-lt"/>
              </a:defRPr>
            </a:lvl3pPr>
            <a:lvl4pPr marL="12700" indent="0" algn="ctr">
              <a:buNone/>
              <a:tabLst/>
              <a:defRPr sz="2800">
                <a:latin typeface="+mj-lt"/>
              </a:defRPr>
            </a:lvl4pPr>
            <a:lvl5pPr marL="12700" indent="0" algn="ctr">
              <a:buNone/>
              <a:tabLst/>
              <a:defRPr sz="2800">
                <a:latin typeface="+mj-lt"/>
              </a:defRPr>
            </a:lvl5pPr>
          </a:lstStyle>
          <a:p>
            <a:pPr lvl="0"/>
            <a:r>
              <a:rPr lang="en-US"/>
              <a:t>Click to edit Master text styles</a:t>
            </a:r>
          </a:p>
        </p:txBody>
      </p:sp>
    </p:spTree>
    <p:extLst>
      <p:ext uri="{BB962C8B-B14F-4D97-AF65-F5344CB8AC3E}">
        <p14:creationId xmlns:p14="http://schemas.microsoft.com/office/powerpoint/2010/main" val="197302883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p:cSld name="Title Only_C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C16059A1-3D96-F1E8-1C51-AC794857E687}"/>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384307854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itle Center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553998"/>
          </a:xfrm>
        </p:spPr>
        <p:txBody>
          <a:bodyPr/>
          <a:lstStyle>
            <a:lvl1pPr algn="ctr">
              <a:defRPr/>
            </a:lvl1pPr>
          </a:lstStyle>
          <a:p>
            <a:r>
              <a:rPr lang="en-US"/>
              <a:t>Click to edit Master title style</a:t>
            </a:r>
          </a:p>
        </p:txBody>
      </p:sp>
      <p:sp>
        <p:nvSpPr>
          <p:cNvPr id="5" name="Text Placeholder 4">
            <a:extLst>
              <a:ext uri="{FF2B5EF4-FFF2-40B4-BE49-F238E27FC236}">
                <a16:creationId xmlns:a16="http://schemas.microsoft.com/office/drawing/2014/main" id="{2D82F595-5446-D9B5-B5DF-1FA1AFE0D3FA}"/>
              </a:ext>
            </a:extLst>
          </p:cNvPr>
          <p:cNvSpPr>
            <a:spLocks noGrp="1"/>
          </p:cNvSpPr>
          <p:nvPr>
            <p:ph type="body" sz="quarter" idx="10"/>
          </p:nvPr>
        </p:nvSpPr>
        <p:spPr>
          <a:xfrm>
            <a:off x="588263" y="1039774"/>
            <a:ext cx="11018520" cy="430887"/>
          </a:xfrm>
        </p:spPr>
        <p:txBody>
          <a:bodyPr anchor="t"/>
          <a:lstStyle>
            <a:lvl1pPr marL="12700" indent="0" algn="ctr">
              <a:buNone/>
              <a:tabLst/>
              <a:defRPr sz="2800">
                <a:gradFill>
                  <a:gsLst>
                    <a:gs pos="70000">
                      <a:srgbClr val="49C5B1"/>
                    </a:gs>
                    <a:gs pos="0">
                      <a:srgbClr val="8DE971"/>
                    </a:gs>
                  </a:gsLst>
                  <a:path path="circle">
                    <a:fillToRect l="100000" t="100000"/>
                  </a:path>
                </a:gradFill>
                <a:latin typeface="+mj-lt"/>
              </a:defRPr>
            </a:lvl1pPr>
            <a:lvl2pPr marL="12700" indent="0" algn="ctr">
              <a:buNone/>
              <a:tabLst/>
              <a:defRPr sz="2800">
                <a:latin typeface="+mj-lt"/>
              </a:defRPr>
            </a:lvl2pPr>
            <a:lvl3pPr marL="12700" indent="0" algn="ctr">
              <a:buNone/>
              <a:tabLst/>
              <a:defRPr sz="2800">
                <a:latin typeface="+mj-lt"/>
              </a:defRPr>
            </a:lvl3pPr>
            <a:lvl4pPr marL="12700" indent="0" algn="ctr">
              <a:buNone/>
              <a:tabLst/>
              <a:defRPr sz="2800">
                <a:latin typeface="+mj-lt"/>
              </a:defRPr>
            </a:lvl4pPr>
            <a:lvl5pPr marL="12700" indent="0" algn="ctr">
              <a:buNone/>
              <a:tabLst/>
              <a:defRPr sz="2800">
                <a:latin typeface="+mj-lt"/>
              </a:defRPr>
            </a:lvl5pPr>
          </a:lstStyle>
          <a:p>
            <a:pPr lvl="0"/>
            <a:r>
              <a:rPr lang="en-US"/>
              <a:t>Click to edit Master text styles</a:t>
            </a:r>
          </a:p>
        </p:txBody>
      </p:sp>
      <p:sp>
        <p:nvSpPr>
          <p:cNvPr id="6" name="Footer Placeholder 5">
            <a:extLst>
              <a:ext uri="{FF2B5EF4-FFF2-40B4-BE49-F238E27FC236}">
                <a16:creationId xmlns:a16="http://schemas.microsoft.com/office/drawing/2014/main" id="{4AEE89CF-2060-F8E1-0F72-E54B7B7AD70B}"/>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0430787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9590141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40862027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0026101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8874087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6343699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1089940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33662740"/>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04387458"/>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7476746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927986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6454316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16286878"/>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4181698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9122914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9090705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3463666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9791737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2748636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594474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66567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5505969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5869866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4" name="Picture 3" descr="A group of triangles in a blue background&#10;&#10;Description automatically generated">
            <a:extLst>
              <a:ext uri="{FF2B5EF4-FFF2-40B4-BE49-F238E27FC236}">
                <a16:creationId xmlns:a16="http://schemas.microsoft.com/office/drawing/2014/main" id="{B764708C-478D-B104-0891-7DE7E5CD34E0}"/>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793622C4-2B8D-1043-10DA-33B5AD98158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bwMode="white">
          <a:xfrm>
            <a:off x="584200" y="2305051"/>
            <a:ext cx="5577840" cy="1228726"/>
          </a:xfrm>
          <a:noFill/>
        </p:spPr>
        <p:txBody>
          <a:bodyPr vert="horz" wrap="square" lIns="0" tIns="0" rIns="0" bIns="0" rtlCol="0" anchor="b" anchorCtr="0">
            <a:spAutoFit/>
          </a:bodyPr>
          <a:lstStyle>
            <a:lvl1pPr>
              <a:defRPr lang="en-US" sz="4000" dirty="0">
                <a:solidFill>
                  <a:srgbClr val="ACE0D8"/>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0"/>
            <a:ext cx="557784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424556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9746638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87760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4103670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755344191"/>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66355485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81398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6524929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1197190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1F64A13-1480-A771-C5E0-989748C7DB46}"/>
              </a:ext>
            </a:extLst>
          </p:cNvPr>
          <p:cNvPicPr>
            <a:picLocks noChangeAspect="1"/>
          </p:cNvPicPr>
          <p:nvPr userDrawn="1"/>
        </p:nvPicPr>
        <p:blipFill>
          <a:blip r:embed="rId2"/>
          <a:srcRect/>
          <a:stretch/>
        </p:blipFill>
        <p:spPr>
          <a:xfrm>
            <a:off x="8449366" y="688"/>
            <a:ext cx="3742634" cy="6856622"/>
          </a:xfrm>
          <a:prstGeom prst="rect">
            <a:avLst/>
          </a:prstGeom>
        </p:spPr>
      </p:pic>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8872155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4241258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0D0199-9B4A-EF92-5063-6750098BCE42}"/>
              </a:ext>
            </a:extLst>
          </p:cNvPr>
          <p:cNvPicPr>
            <a:picLocks noChangeAspect="1"/>
          </p:cNvPicPr>
          <p:nvPr userDrawn="1"/>
        </p:nvPicPr>
        <p:blipFill>
          <a:blip r:embed="rId2"/>
          <a:srcRect/>
          <a:stretch/>
        </p:blipFill>
        <p:spPr>
          <a:xfrm>
            <a:off x="9700717" y="0"/>
            <a:ext cx="2490825" cy="6858000"/>
          </a:xfrm>
          <a:prstGeom prst="rect">
            <a:avLst/>
          </a:prstGeom>
        </p:spPr>
      </p:pic>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6235578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22246843"/>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37664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832875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877016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2096772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604188086"/>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15.xml><?xml version="1.0" encoding="utf-8"?>
<p:sldLayout xmlns:a="http://schemas.openxmlformats.org/drawingml/2006/main" xmlns:r="http://schemas.openxmlformats.org/officeDocument/2006/relationships" xmlns:p="http://schemas.openxmlformats.org/presentationml/2006/main" userDrawn="1">
  <p:cSld name="Large Container - Blank Dark">
    <p:bg>
      <p:bgPr>
        <a:solidFill>
          <a:srgbClr val="45414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077592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981">
          <p15:clr>
            <a:srgbClr val="9FCC3B"/>
          </p15:clr>
        </p15:guide>
        <p15:guide id="5" orient="horz" pos="402">
          <p15:clr>
            <a:srgbClr val="9FCC3B"/>
          </p15:clr>
        </p15:guide>
        <p15:guide id="6" orient="horz" pos="3918">
          <p15:clr>
            <a:srgbClr val="9FCC3B"/>
          </p15:clr>
        </p15:guide>
        <p15:guide id="8" pos="4324">
          <p15:clr>
            <a:srgbClr val="5ACBF0"/>
          </p15:clr>
        </p15:guide>
        <p15:guide id="9" pos="7148">
          <p15:clr>
            <a:srgbClr val="5ACBF0"/>
          </p15:clr>
        </p15:guide>
        <p15:guide id="10" orient="horz" pos="748">
          <p15:clr>
            <a:srgbClr val="5ACBF0"/>
          </p15:clr>
        </p15:guide>
        <p15:guide id="11" orient="horz" pos="3572">
          <p15:clr>
            <a:srgbClr val="5ACBF0"/>
          </p15:clr>
        </p15:guide>
        <p15:guide id="12" pos="3895">
          <p15:clr>
            <a:srgbClr val="5ACBF0"/>
          </p15:clr>
        </p15:guide>
        <p15:guide id="13" pos="7579">
          <p15:clr>
            <a:srgbClr val="5ACBF0"/>
          </p15:clr>
        </p15:guide>
        <p15:guide id="14" orient="horz" pos="4005">
          <p15:clr>
            <a:srgbClr val="5ACBF0"/>
          </p15:clr>
        </p15:guide>
        <p15:guide id="15" orient="horz" pos="315">
          <p15:clr>
            <a:srgbClr val="5ACBF0"/>
          </p15:clr>
        </p15:guide>
      </p15:sldGuideLst>
    </p:ext>
  </p:extLst>
</p:sldLayout>
</file>

<file path=ppt/slideLayouts/slideLayout21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FDBC0-B6CF-9BE0-E962-856A788EDE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3ADD05-6132-7015-142E-D3A84869A4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D0F180-C76B-97B2-9A7E-7894A636D8A5}"/>
              </a:ext>
            </a:extLst>
          </p:cNvPr>
          <p:cNvSpPr>
            <a:spLocks noGrp="1"/>
          </p:cNvSpPr>
          <p:nvPr>
            <p:ph type="dt" sz="half" idx="10"/>
          </p:nvPr>
        </p:nvSpPr>
        <p:spPr/>
        <p:txBody>
          <a:bodyPr/>
          <a:lstStyle/>
          <a:p>
            <a:fld id="{F3C4A20F-1550-4A49-8FB4-427C92E16A6E}" type="datetimeFigureOut">
              <a:rPr lang="en-US" smtClean="0"/>
              <a:t>6/3/2025</a:t>
            </a:fld>
            <a:endParaRPr lang="en-US"/>
          </a:p>
        </p:txBody>
      </p:sp>
      <p:sp>
        <p:nvSpPr>
          <p:cNvPr id="5" name="Footer Placeholder 4">
            <a:extLst>
              <a:ext uri="{FF2B5EF4-FFF2-40B4-BE49-F238E27FC236}">
                <a16:creationId xmlns:a16="http://schemas.microsoft.com/office/drawing/2014/main" id="{A87B0220-A3C1-D140-6EDF-A8A9346FB9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01E5B8-0F59-82EB-61C5-2C813322BCFF}"/>
              </a:ext>
            </a:extLst>
          </p:cNvPr>
          <p:cNvSpPr>
            <a:spLocks noGrp="1"/>
          </p:cNvSpPr>
          <p:nvPr>
            <p:ph type="sldNum" sz="quarter" idx="12"/>
          </p:nvPr>
        </p:nvSpPr>
        <p:spPr/>
        <p:txBody>
          <a:bodyPr/>
          <a:lstStyle/>
          <a:p>
            <a:fld id="{E08C98D6-B4E5-44C0-84C1-E367998E2349}" type="slidenum">
              <a:rPr lang="en-US" smtClean="0"/>
              <a:t>‹#›</a:t>
            </a:fld>
            <a:endParaRPr lang="en-US"/>
          </a:p>
        </p:txBody>
      </p:sp>
    </p:spTree>
    <p:extLst>
      <p:ext uri="{BB962C8B-B14F-4D97-AF65-F5344CB8AC3E}">
        <p14:creationId xmlns:p14="http://schemas.microsoft.com/office/powerpoint/2010/main" val="3769258458"/>
      </p:ext>
    </p:extLst>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053321"/>
      </p:ext>
    </p:extLst>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9F832-7C64-9F69-2897-9671BFB99F98}"/>
              </a:ext>
            </a:extLst>
          </p:cNvPr>
          <p:cNvSpPr>
            <a:spLocks noGrp="1"/>
          </p:cNvSpPr>
          <p:nvPr>
            <p:ph type="title"/>
          </p:nvPr>
        </p:nvSpPr>
        <p:spPr>
          <a:xfrm>
            <a:off x="294362" y="64500"/>
            <a:ext cx="11642941" cy="1325563"/>
          </a:xfrm>
        </p:spPr>
        <p:txBody>
          <a:bodyPr>
            <a:normAutofit/>
          </a:bodyPr>
          <a:lstStyle>
            <a:lvl1pPr>
              <a:defRPr sz="4000">
                <a:latin typeface="Segoe UI Semibold" panose="020B0702040204020203" pitchFamily="34" charset="0"/>
                <a:cs typeface="Segoe UI Semibold" panose="020B0702040204020203"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7232393E-1492-C20A-C904-FB294D1E5F8A}"/>
              </a:ext>
            </a:extLst>
          </p:cNvPr>
          <p:cNvSpPr>
            <a:spLocks noGrp="1"/>
          </p:cNvSpPr>
          <p:nvPr>
            <p:ph idx="1"/>
          </p:nvPr>
        </p:nvSpPr>
        <p:spPr>
          <a:xfrm>
            <a:off x="294361" y="1825625"/>
            <a:ext cx="11642941" cy="4351338"/>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97CA97-A63F-6D0B-05DD-16F0F3C84CC0}"/>
              </a:ext>
            </a:extLst>
          </p:cNvPr>
          <p:cNvSpPr>
            <a:spLocks noGrp="1"/>
          </p:cNvSpPr>
          <p:nvPr>
            <p:ph type="dt" sz="half" idx="10"/>
          </p:nvPr>
        </p:nvSpPr>
        <p:spPr/>
        <p:txBody>
          <a:bodyPr/>
          <a:lstStyle/>
          <a:p>
            <a:fld id="{09A6FCC1-9D6B-4AF8-8ECA-E606B5D07D15}" type="datetimeFigureOut">
              <a:rPr lang="en-US" smtClean="0"/>
              <a:t>6/3/2025</a:t>
            </a:fld>
            <a:endParaRPr lang="en-US"/>
          </a:p>
        </p:txBody>
      </p:sp>
      <p:sp>
        <p:nvSpPr>
          <p:cNvPr id="5" name="Footer Placeholder 4">
            <a:extLst>
              <a:ext uri="{FF2B5EF4-FFF2-40B4-BE49-F238E27FC236}">
                <a16:creationId xmlns:a16="http://schemas.microsoft.com/office/drawing/2014/main" id="{180FEF39-43C6-A84F-1389-9691D4D026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CABB34-C5F3-4B89-5293-4D1CAC1991C4}"/>
              </a:ext>
            </a:extLst>
          </p:cNvPr>
          <p:cNvSpPr>
            <a:spLocks noGrp="1"/>
          </p:cNvSpPr>
          <p:nvPr>
            <p:ph type="sldNum" sz="quarter" idx="12"/>
          </p:nvPr>
        </p:nvSpPr>
        <p:spPr/>
        <p:txBody>
          <a:bodyPr/>
          <a:lstStyle/>
          <a:p>
            <a:fld id="{99FDA720-3059-4815-AFD9-7F823D8297AE}" type="slidenum">
              <a:rPr lang="en-US" smtClean="0"/>
              <a:t>‹#›</a:t>
            </a:fld>
            <a:endParaRPr lang="en-US"/>
          </a:p>
        </p:txBody>
      </p:sp>
    </p:spTree>
    <p:extLst>
      <p:ext uri="{BB962C8B-B14F-4D97-AF65-F5344CB8AC3E}">
        <p14:creationId xmlns:p14="http://schemas.microsoft.com/office/powerpoint/2010/main" val="1002019232"/>
      </p:ext>
    </p:extLst>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144"/>
        <p:cNvGrpSpPr/>
        <p:nvPr/>
      </p:nvGrpSpPr>
      <p:grpSpPr>
        <a:xfrm>
          <a:off x="0" y="0"/>
          <a:ext cx="0" cy="0"/>
          <a:chOff x="0" y="0"/>
          <a:chExt cx="0" cy="0"/>
        </a:xfrm>
      </p:grpSpPr>
      <p:sp>
        <p:nvSpPr>
          <p:cNvPr id="145" name="Google Shape;145;p85"/>
          <p:cNvSpPr txBox="1">
            <a:spLocks noGrp="1"/>
          </p:cNvSpPr>
          <p:nvPr>
            <p:ph type="title"/>
          </p:nvPr>
        </p:nvSpPr>
        <p:spPr>
          <a:xfrm>
            <a:off x="609600" y="274638"/>
            <a:ext cx="10972800" cy="1143000"/>
          </a:xfrm>
          <a:prstGeom prst="rect">
            <a:avLst/>
          </a:prstGeom>
          <a:noFill/>
          <a:ln>
            <a:noFill/>
          </a:ln>
        </p:spPr>
        <p:txBody>
          <a:bodyPr spcFirstLastPara="1" wrap="square" lIns="115350" tIns="57675" rIns="115350" bIns="57675"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6" name="Google Shape;146;p85"/>
          <p:cNvSpPr txBox="1">
            <a:spLocks noGrp="1"/>
          </p:cNvSpPr>
          <p:nvPr>
            <p:ph type="body" idx="1"/>
          </p:nvPr>
        </p:nvSpPr>
        <p:spPr>
          <a:xfrm>
            <a:off x="609600" y="1333500"/>
            <a:ext cx="5384800" cy="3771900"/>
          </a:xfrm>
          <a:prstGeom prst="rect">
            <a:avLst/>
          </a:prstGeom>
          <a:noFill/>
          <a:ln>
            <a:noFill/>
          </a:ln>
        </p:spPr>
        <p:txBody>
          <a:bodyPr spcFirstLastPara="1" wrap="square" lIns="115350" tIns="57675" rIns="115350" bIns="57675" anchor="t" anchorCtr="0">
            <a:normAutofit/>
          </a:bodyPr>
          <a:lstStyle>
            <a:lvl1pPr marL="457200" lvl="0" indent="-450850" algn="l">
              <a:spcBef>
                <a:spcPts val="700"/>
              </a:spcBef>
              <a:spcAft>
                <a:spcPts val="0"/>
              </a:spcAft>
              <a:buClr>
                <a:schemeClr val="dk1"/>
              </a:buClr>
              <a:buSzPts val="3500"/>
              <a:buChar char="•"/>
              <a:defRPr sz="3500"/>
            </a:lvl1pPr>
            <a:lvl2pPr marL="914400" lvl="1" indent="-419100" algn="l">
              <a:spcBef>
                <a:spcPts val="600"/>
              </a:spcBef>
              <a:spcAft>
                <a:spcPts val="0"/>
              </a:spcAft>
              <a:buClr>
                <a:schemeClr val="dk1"/>
              </a:buClr>
              <a:buSzPts val="3000"/>
              <a:buChar char="–"/>
              <a:defRPr sz="3000"/>
            </a:lvl2pPr>
            <a:lvl3pPr marL="1371600" lvl="2" indent="-387350" algn="l">
              <a:spcBef>
                <a:spcPts val="500"/>
              </a:spcBef>
              <a:spcAft>
                <a:spcPts val="0"/>
              </a:spcAft>
              <a:buClr>
                <a:schemeClr val="dk1"/>
              </a:buClr>
              <a:buSzPts val="2500"/>
              <a:buChar char="•"/>
              <a:defRPr sz="2500"/>
            </a:lvl3pPr>
            <a:lvl4pPr marL="1828800" lvl="3" indent="-374650" algn="l">
              <a:spcBef>
                <a:spcPts val="460"/>
              </a:spcBef>
              <a:spcAft>
                <a:spcPts val="0"/>
              </a:spcAft>
              <a:buClr>
                <a:schemeClr val="dk1"/>
              </a:buClr>
              <a:buSzPts val="2300"/>
              <a:buChar char="–"/>
              <a:defRPr sz="2300"/>
            </a:lvl4pPr>
            <a:lvl5pPr marL="2286000" lvl="4" indent="-374650" algn="l">
              <a:spcBef>
                <a:spcPts val="460"/>
              </a:spcBef>
              <a:spcAft>
                <a:spcPts val="0"/>
              </a:spcAft>
              <a:buClr>
                <a:schemeClr val="dk1"/>
              </a:buClr>
              <a:buSzPts val="2300"/>
              <a:buChar char="»"/>
              <a:defRPr sz="2300"/>
            </a:lvl5pPr>
            <a:lvl6pPr marL="2743200" lvl="5" indent="-374650" algn="l">
              <a:spcBef>
                <a:spcPts val="460"/>
              </a:spcBef>
              <a:spcAft>
                <a:spcPts val="0"/>
              </a:spcAft>
              <a:buClr>
                <a:schemeClr val="dk1"/>
              </a:buClr>
              <a:buSzPts val="2300"/>
              <a:buChar char="•"/>
              <a:defRPr sz="2300"/>
            </a:lvl6pPr>
            <a:lvl7pPr marL="3200400" lvl="6" indent="-374650" algn="l">
              <a:spcBef>
                <a:spcPts val="460"/>
              </a:spcBef>
              <a:spcAft>
                <a:spcPts val="0"/>
              </a:spcAft>
              <a:buClr>
                <a:schemeClr val="dk1"/>
              </a:buClr>
              <a:buSzPts val="2300"/>
              <a:buChar char="•"/>
              <a:defRPr sz="2300"/>
            </a:lvl7pPr>
            <a:lvl8pPr marL="3657600" lvl="7" indent="-374650" algn="l">
              <a:spcBef>
                <a:spcPts val="460"/>
              </a:spcBef>
              <a:spcAft>
                <a:spcPts val="0"/>
              </a:spcAft>
              <a:buClr>
                <a:schemeClr val="dk1"/>
              </a:buClr>
              <a:buSzPts val="2300"/>
              <a:buChar char="•"/>
              <a:defRPr sz="2300"/>
            </a:lvl8pPr>
            <a:lvl9pPr marL="4114800" lvl="8" indent="-374650" algn="l">
              <a:spcBef>
                <a:spcPts val="460"/>
              </a:spcBef>
              <a:spcAft>
                <a:spcPts val="0"/>
              </a:spcAft>
              <a:buClr>
                <a:schemeClr val="dk1"/>
              </a:buClr>
              <a:buSzPts val="2300"/>
              <a:buChar char="•"/>
              <a:defRPr sz="2300"/>
            </a:lvl9pPr>
          </a:lstStyle>
          <a:p>
            <a:endParaRPr/>
          </a:p>
        </p:txBody>
      </p:sp>
      <p:sp>
        <p:nvSpPr>
          <p:cNvPr id="147" name="Google Shape;147;p85"/>
          <p:cNvSpPr txBox="1">
            <a:spLocks noGrp="1"/>
          </p:cNvSpPr>
          <p:nvPr>
            <p:ph type="body" idx="2"/>
          </p:nvPr>
        </p:nvSpPr>
        <p:spPr>
          <a:xfrm>
            <a:off x="6197600" y="1333500"/>
            <a:ext cx="5384800" cy="3771900"/>
          </a:xfrm>
          <a:prstGeom prst="rect">
            <a:avLst/>
          </a:prstGeom>
          <a:noFill/>
          <a:ln>
            <a:noFill/>
          </a:ln>
        </p:spPr>
        <p:txBody>
          <a:bodyPr spcFirstLastPara="1" wrap="square" lIns="115350" tIns="57675" rIns="115350" bIns="57675" anchor="t" anchorCtr="0">
            <a:normAutofit/>
          </a:bodyPr>
          <a:lstStyle>
            <a:lvl1pPr marL="457200" lvl="0" indent="-450850" algn="l">
              <a:spcBef>
                <a:spcPts val="700"/>
              </a:spcBef>
              <a:spcAft>
                <a:spcPts val="0"/>
              </a:spcAft>
              <a:buClr>
                <a:schemeClr val="dk1"/>
              </a:buClr>
              <a:buSzPts val="3500"/>
              <a:buChar char="•"/>
              <a:defRPr sz="3500"/>
            </a:lvl1pPr>
            <a:lvl2pPr marL="914400" lvl="1" indent="-419100" algn="l">
              <a:spcBef>
                <a:spcPts val="600"/>
              </a:spcBef>
              <a:spcAft>
                <a:spcPts val="0"/>
              </a:spcAft>
              <a:buClr>
                <a:schemeClr val="dk1"/>
              </a:buClr>
              <a:buSzPts val="3000"/>
              <a:buChar char="–"/>
              <a:defRPr sz="3000"/>
            </a:lvl2pPr>
            <a:lvl3pPr marL="1371600" lvl="2" indent="-387350" algn="l">
              <a:spcBef>
                <a:spcPts val="500"/>
              </a:spcBef>
              <a:spcAft>
                <a:spcPts val="0"/>
              </a:spcAft>
              <a:buClr>
                <a:schemeClr val="dk1"/>
              </a:buClr>
              <a:buSzPts val="2500"/>
              <a:buChar char="•"/>
              <a:defRPr sz="2500"/>
            </a:lvl3pPr>
            <a:lvl4pPr marL="1828800" lvl="3" indent="-374650" algn="l">
              <a:spcBef>
                <a:spcPts val="460"/>
              </a:spcBef>
              <a:spcAft>
                <a:spcPts val="0"/>
              </a:spcAft>
              <a:buClr>
                <a:schemeClr val="dk1"/>
              </a:buClr>
              <a:buSzPts val="2300"/>
              <a:buChar char="–"/>
              <a:defRPr sz="2300"/>
            </a:lvl4pPr>
            <a:lvl5pPr marL="2286000" lvl="4" indent="-374650" algn="l">
              <a:spcBef>
                <a:spcPts val="460"/>
              </a:spcBef>
              <a:spcAft>
                <a:spcPts val="0"/>
              </a:spcAft>
              <a:buClr>
                <a:schemeClr val="dk1"/>
              </a:buClr>
              <a:buSzPts val="2300"/>
              <a:buChar char="»"/>
              <a:defRPr sz="2300"/>
            </a:lvl5pPr>
            <a:lvl6pPr marL="2743200" lvl="5" indent="-374650" algn="l">
              <a:spcBef>
                <a:spcPts val="460"/>
              </a:spcBef>
              <a:spcAft>
                <a:spcPts val="0"/>
              </a:spcAft>
              <a:buClr>
                <a:schemeClr val="dk1"/>
              </a:buClr>
              <a:buSzPts val="2300"/>
              <a:buChar char="•"/>
              <a:defRPr sz="2300"/>
            </a:lvl6pPr>
            <a:lvl7pPr marL="3200400" lvl="6" indent="-374650" algn="l">
              <a:spcBef>
                <a:spcPts val="460"/>
              </a:spcBef>
              <a:spcAft>
                <a:spcPts val="0"/>
              </a:spcAft>
              <a:buClr>
                <a:schemeClr val="dk1"/>
              </a:buClr>
              <a:buSzPts val="2300"/>
              <a:buChar char="•"/>
              <a:defRPr sz="2300"/>
            </a:lvl7pPr>
            <a:lvl8pPr marL="3657600" lvl="7" indent="-374650" algn="l">
              <a:spcBef>
                <a:spcPts val="460"/>
              </a:spcBef>
              <a:spcAft>
                <a:spcPts val="0"/>
              </a:spcAft>
              <a:buClr>
                <a:schemeClr val="dk1"/>
              </a:buClr>
              <a:buSzPts val="2300"/>
              <a:buChar char="•"/>
              <a:defRPr sz="2300"/>
            </a:lvl8pPr>
            <a:lvl9pPr marL="4114800" lvl="8" indent="-374650" algn="l">
              <a:spcBef>
                <a:spcPts val="460"/>
              </a:spcBef>
              <a:spcAft>
                <a:spcPts val="0"/>
              </a:spcAft>
              <a:buClr>
                <a:schemeClr val="dk1"/>
              </a:buClr>
              <a:buSzPts val="2300"/>
              <a:buChar char="•"/>
              <a:defRPr sz="2300"/>
            </a:lvl9pPr>
          </a:lstStyle>
          <a:p>
            <a:endParaRPr/>
          </a:p>
        </p:txBody>
      </p:sp>
      <p:sp>
        <p:nvSpPr>
          <p:cNvPr id="148" name="Google Shape;148;p85"/>
          <p:cNvSpPr txBox="1">
            <a:spLocks noGrp="1"/>
          </p:cNvSpPr>
          <p:nvPr>
            <p:ph type="dt" idx="10"/>
          </p:nvPr>
        </p:nvSpPr>
        <p:spPr>
          <a:xfrm>
            <a:off x="609600" y="6356353"/>
            <a:ext cx="2844800" cy="365125"/>
          </a:xfrm>
          <a:prstGeom prst="rect">
            <a:avLst/>
          </a:prstGeom>
          <a:noFill/>
          <a:ln>
            <a:noFill/>
          </a:ln>
        </p:spPr>
        <p:txBody>
          <a:bodyPr spcFirstLastPara="1" wrap="square" lIns="115350" tIns="57675" rIns="115350" bIns="5767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85"/>
          <p:cNvSpPr txBox="1">
            <a:spLocks noGrp="1"/>
          </p:cNvSpPr>
          <p:nvPr>
            <p:ph type="ftr" idx="11"/>
          </p:nvPr>
        </p:nvSpPr>
        <p:spPr>
          <a:xfrm>
            <a:off x="4165600" y="6356353"/>
            <a:ext cx="3860800" cy="365125"/>
          </a:xfrm>
          <a:prstGeom prst="rect">
            <a:avLst/>
          </a:prstGeom>
          <a:noFill/>
          <a:ln>
            <a:noFill/>
          </a:ln>
        </p:spPr>
        <p:txBody>
          <a:bodyPr spcFirstLastPara="1" wrap="square" lIns="115350" tIns="57675" rIns="115350" bIns="5767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85"/>
          <p:cNvSpPr txBox="1">
            <a:spLocks noGrp="1"/>
          </p:cNvSpPr>
          <p:nvPr>
            <p:ph type="sldNum" idx="12"/>
          </p:nvPr>
        </p:nvSpPr>
        <p:spPr>
          <a:xfrm>
            <a:off x="8737600" y="6356353"/>
            <a:ext cx="2844800" cy="365125"/>
          </a:xfrm>
          <a:prstGeom prst="rect">
            <a:avLst/>
          </a:prstGeom>
          <a:noFill/>
          <a:ln>
            <a:noFill/>
          </a:ln>
        </p:spPr>
        <p:txBody>
          <a:bodyPr spcFirstLastPara="1" wrap="square" lIns="115350" tIns="57675" rIns="115350" bIns="57675"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8570301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2302517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20.xml><?xml version="1.0" encoding="utf-8"?>
<p:sldLayout xmlns:a="http://schemas.openxmlformats.org/drawingml/2006/main" xmlns:r="http://schemas.openxmlformats.org/officeDocument/2006/relationships" xmlns:p="http://schemas.openxmlformats.org/presentationml/2006/main" showMasterSp="0" userDrawn="1">
  <p:cSld name="Title and Subtitle - Center">
    <p:spTree>
      <p:nvGrpSpPr>
        <p:cNvPr id="1" name=""/>
        <p:cNvGrpSpPr/>
        <p:nvPr/>
      </p:nvGrpSpPr>
      <p:grpSpPr>
        <a:xfrm>
          <a:off x="0" y="0"/>
          <a:ext cx="0" cy="0"/>
          <a:chOff x="0" y="0"/>
          <a:chExt cx="0" cy="0"/>
        </a:xfrm>
      </p:grpSpPr>
      <p:pic>
        <p:nvPicPr>
          <p:cNvPr id="2"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01059EB9-6A76-7544-B38B-CFE7862CD4D0}"/>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509760" y="2843773"/>
            <a:ext cx="6858000" cy="1170455"/>
          </a:xfrm>
          <a:prstGeom prst="rect">
            <a:avLst/>
          </a:prstGeom>
        </p:spPr>
      </p:pic>
      <p:sp>
        <p:nvSpPr>
          <p:cNvPr id="3" name="Title 2">
            <a:extLst>
              <a:ext uri="{FF2B5EF4-FFF2-40B4-BE49-F238E27FC236}">
                <a16:creationId xmlns:a16="http://schemas.microsoft.com/office/drawing/2014/main" id="{E39E2505-006B-2941-A629-B6AFBAD5FF67}"/>
              </a:ext>
            </a:extLst>
          </p:cNvPr>
          <p:cNvSpPr>
            <a:spLocks noGrp="1"/>
          </p:cNvSpPr>
          <p:nvPr>
            <p:ph type="title"/>
          </p:nvPr>
        </p:nvSpPr>
        <p:spPr>
          <a:xfrm>
            <a:off x="582614" y="620490"/>
            <a:ext cx="11026774" cy="553998"/>
          </a:xfrm>
        </p:spPr>
        <p:txBody>
          <a:bodyPr/>
          <a:lstStyle>
            <a:lvl1pPr algn="ctr">
              <a:defRPr/>
            </a:lvl1pPr>
          </a:lstStyle>
          <a:p>
            <a:r>
              <a:rPr lang="en-US"/>
              <a:t>Click to edit Master title style</a:t>
            </a:r>
          </a:p>
        </p:txBody>
      </p:sp>
      <p:sp>
        <p:nvSpPr>
          <p:cNvPr id="6" name="Text Placeholder 5">
            <a:extLst>
              <a:ext uri="{FF2B5EF4-FFF2-40B4-BE49-F238E27FC236}">
                <a16:creationId xmlns:a16="http://schemas.microsoft.com/office/drawing/2014/main" id="{DA02F9E5-CB62-924A-BFA5-F90E7D6ED364}"/>
              </a:ext>
            </a:extLst>
          </p:cNvPr>
          <p:cNvSpPr>
            <a:spLocks noGrp="1"/>
          </p:cNvSpPr>
          <p:nvPr>
            <p:ph type="body" sz="quarter" idx="10"/>
          </p:nvPr>
        </p:nvSpPr>
        <p:spPr>
          <a:xfrm>
            <a:off x="587375" y="1286559"/>
            <a:ext cx="11087100" cy="430887"/>
          </a:xfrm>
        </p:spPr>
        <p:txBody>
          <a:bodyPr/>
          <a:lstStyle>
            <a:lvl1pPr marL="0" indent="0" algn="ctr">
              <a:buNone/>
              <a:defRPr>
                <a:gradFill>
                  <a:gsLst>
                    <a:gs pos="0">
                      <a:schemeClr val="accent2"/>
                    </a:gs>
                    <a:gs pos="100000">
                      <a:schemeClr val="tx2"/>
                    </a:gs>
                  </a:gsLst>
                  <a:lin ang="2700000" scaled="0"/>
                </a:gradFill>
                <a:latin typeface="+mj-lt"/>
              </a:defRPr>
            </a:lvl1pPr>
            <a:lvl2pPr marL="228600" indent="0" algn="ctr">
              <a:buNone/>
              <a:defRPr/>
            </a:lvl2pPr>
            <a:lvl3pPr marL="457200" indent="0" algn="ctr">
              <a:buNone/>
              <a:defRPr/>
            </a:lvl3pPr>
            <a:lvl4pPr marL="661988" indent="0" algn="ctr">
              <a:buNone/>
              <a:defRPr/>
            </a:lvl4pPr>
            <a:lvl5pPr marL="855663" indent="0" algn="ctr">
              <a:buNone/>
              <a:defRPr/>
            </a:lvl5pPr>
          </a:lstStyle>
          <a:p>
            <a:pPr lvl="0"/>
            <a:r>
              <a:rPr lang="en-US"/>
              <a:t>Click to edit Master text styles</a:t>
            </a:r>
          </a:p>
        </p:txBody>
      </p:sp>
    </p:spTree>
    <p:extLst>
      <p:ext uri="{BB962C8B-B14F-4D97-AF65-F5344CB8AC3E}">
        <p14:creationId xmlns:p14="http://schemas.microsoft.com/office/powerpoint/2010/main" val="3272045648"/>
      </p:ext>
    </p:extLst>
  </p:cSld>
  <p:clrMapOvr>
    <a:masterClrMapping/>
  </p:clrMapOvr>
  <p:transition>
    <p:fade/>
  </p:transition>
</p:sldLayout>
</file>

<file path=ppt/slideLayouts/slideLayout221.xml><?xml version="1.0" encoding="utf-8"?>
<p:sldLayout xmlns:a="http://schemas.openxmlformats.org/drawingml/2006/main" xmlns:r="http://schemas.openxmlformats.org/officeDocument/2006/relationships" xmlns:p="http://schemas.openxmlformats.org/presentationml/2006/main" showMasterSp="0" userDrawn="1">
  <p:cSld name="Title Only (With Nav)">
    <p:spTree>
      <p:nvGrpSpPr>
        <p:cNvPr id="1" name=""/>
        <p:cNvGrpSpPr/>
        <p:nvPr/>
      </p:nvGrpSpPr>
      <p:grpSpPr>
        <a:xfrm>
          <a:off x="0" y="0"/>
          <a:ext cx="0" cy="0"/>
          <a:chOff x="0" y="0"/>
          <a:chExt cx="0" cy="0"/>
        </a:xfrm>
      </p:grpSpPr>
      <p:pic>
        <p:nvPicPr>
          <p:cNvPr id="2"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01059EB9-6A76-7544-B38B-CFE7862CD4D0}"/>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509760" y="2843773"/>
            <a:ext cx="6858000" cy="1170455"/>
          </a:xfrm>
          <a:prstGeom prst="rect">
            <a:avLst/>
          </a:prstGeom>
        </p:spPr>
      </p:pic>
      <p:sp>
        <p:nvSpPr>
          <p:cNvPr id="3" name="Title 2">
            <a:extLst>
              <a:ext uri="{FF2B5EF4-FFF2-40B4-BE49-F238E27FC236}">
                <a16:creationId xmlns:a16="http://schemas.microsoft.com/office/drawing/2014/main" id="{E39E2505-006B-2941-A629-B6AFBAD5FF67}"/>
              </a:ext>
            </a:extLst>
          </p:cNvPr>
          <p:cNvSpPr>
            <a:spLocks noGrp="1"/>
          </p:cNvSpPr>
          <p:nvPr>
            <p:ph type="title"/>
          </p:nvPr>
        </p:nvSpPr>
        <p:spPr>
          <a:xfrm>
            <a:off x="582614" y="620490"/>
            <a:ext cx="11026774" cy="553998"/>
          </a:xfrm>
        </p:spPr>
        <p:txBody>
          <a:bodyPr/>
          <a:lstStyle>
            <a:lvl1pPr algn="ctr">
              <a:defRPr/>
            </a:lvl1pPr>
          </a:lstStyle>
          <a:p>
            <a:r>
              <a:rPr lang="en-US"/>
              <a:t>Click to edit Master title style</a:t>
            </a:r>
          </a:p>
        </p:txBody>
      </p:sp>
      <p:grpSp>
        <p:nvGrpSpPr>
          <p:cNvPr id="4" name="Group 3">
            <a:extLst>
              <a:ext uri="{FF2B5EF4-FFF2-40B4-BE49-F238E27FC236}">
                <a16:creationId xmlns:a16="http://schemas.microsoft.com/office/drawing/2014/main" id="{22ECCBB9-67DE-234C-883B-E1C357892379}"/>
              </a:ext>
            </a:extLst>
          </p:cNvPr>
          <p:cNvGrpSpPr/>
          <p:nvPr userDrawn="1"/>
        </p:nvGrpSpPr>
        <p:grpSpPr>
          <a:xfrm>
            <a:off x="11582996" y="218637"/>
            <a:ext cx="444876" cy="162166"/>
            <a:chOff x="695390" y="1849514"/>
            <a:chExt cx="10353479" cy="3774046"/>
          </a:xfrm>
        </p:grpSpPr>
        <p:sp>
          <p:nvSpPr>
            <p:cNvPr id="5" name="Rounded Rectangle 4">
              <a:extLst>
                <a:ext uri="{FF2B5EF4-FFF2-40B4-BE49-F238E27FC236}">
                  <a16:creationId xmlns:a16="http://schemas.microsoft.com/office/drawing/2014/main" id="{CB88B4E5-7399-CD49-9038-ADEE4835D2DA}"/>
                </a:ext>
              </a:extLst>
            </p:cNvPr>
            <p:cNvSpPr/>
            <p:nvPr/>
          </p:nvSpPr>
          <p:spPr bwMode="auto">
            <a:xfrm>
              <a:off x="7274113" y="1849514"/>
              <a:ext cx="3774756" cy="3774046"/>
            </a:xfrm>
            <a:prstGeom prst="roundRect">
              <a:avLst>
                <a:gd name="adj" fmla="val 50000"/>
              </a:avLst>
            </a:prstGeom>
            <a:solidFill>
              <a:srgbClr val="184E85"/>
            </a:solidFill>
            <a:ln w="9525" cap="flat">
              <a:solidFill>
                <a:schemeClr val="bg1"/>
              </a:solidFill>
              <a:prstDash val="solid"/>
              <a:miter/>
            </a:ln>
            <a:effectLst/>
          </p:spPr>
          <p:txBody>
            <a:bodyPr rtlCol="0" anchor="ctr">
              <a:scene3d>
                <a:camera prst="orthographicFront">
                  <a:rot lat="0" lon="0" rev="0"/>
                </a:camera>
                <a:lightRig rig="threePt" dir="t"/>
              </a:scene3d>
            </a:bodyPr>
            <a:lstStyle/>
            <a:p>
              <a:pPr algn="ctr" defTabSz="914049"/>
              <a:endParaRPr lang="en-US" sz="1400" err="1">
                <a:solidFill>
                  <a:srgbClr val="000000"/>
                </a:solidFill>
                <a:latin typeface="Segoe UI Semibold"/>
                <a:cs typeface="Segoe UI" panose="020B0502040204020203" pitchFamily="34" charset="0"/>
              </a:endParaRPr>
            </a:p>
          </p:txBody>
        </p:sp>
        <p:sp>
          <p:nvSpPr>
            <p:cNvPr id="6" name="Rounded Rectangle 5">
              <a:extLst>
                <a:ext uri="{FF2B5EF4-FFF2-40B4-BE49-F238E27FC236}">
                  <a16:creationId xmlns:a16="http://schemas.microsoft.com/office/drawing/2014/main" id="{D54F8840-0698-8C41-B2F6-285DAE4D1782}"/>
                </a:ext>
              </a:extLst>
            </p:cNvPr>
            <p:cNvSpPr/>
            <p:nvPr/>
          </p:nvSpPr>
          <p:spPr bwMode="auto">
            <a:xfrm>
              <a:off x="3984751" y="1849514"/>
              <a:ext cx="3774756" cy="3774046"/>
            </a:xfrm>
            <a:prstGeom prst="roundRect">
              <a:avLst>
                <a:gd name="adj" fmla="val 50000"/>
              </a:avLst>
            </a:prstGeom>
            <a:solidFill>
              <a:srgbClr val="0078D4"/>
            </a:solidFill>
            <a:ln w="9525" cap="flat">
              <a:solidFill>
                <a:schemeClr val="bg1"/>
              </a:solidFill>
              <a:prstDash val="solid"/>
              <a:miter/>
            </a:ln>
            <a:effectLst/>
          </p:spPr>
          <p:txBody>
            <a:bodyPr rtlCol="0" anchor="ctr">
              <a:scene3d>
                <a:camera prst="orthographicFront">
                  <a:rot lat="0" lon="0" rev="0"/>
                </a:camera>
                <a:lightRig rig="threePt" dir="t"/>
              </a:scene3d>
            </a:bodyPr>
            <a:lstStyle/>
            <a:p>
              <a:pPr algn="ctr" defTabSz="914049"/>
              <a:endParaRPr lang="en-US" sz="1000" kern="0" err="1">
                <a:solidFill>
                  <a:srgbClr val="000000"/>
                </a:solidFill>
                <a:latin typeface="Segoe UI Semibold"/>
                <a:cs typeface="Segoe UI" panose="020B0502040204020203" pitchFamily="34" charset="0"/>
              </a:endParaRPr>
            </a:p>
          </p:txBody>
        </p:sp>
        <p:sp>
          <p:nvSpPr>
            <p:cNvPr id="7" name="Rounded Rectangle 6">
              <a:extLst>
                <a:ext uri="{FF2B5EF4-FFF2-40B4-BE49-F238E27FC236}">
                  <a16:creationId xmlns:a16="http://schemas.microsoft.com/office/drawing/2014/main" id="{71B82CA3-3BBE-CB46-A398-5B891CF85FA6}"/>
                </a:ext>
              </a:extLst>
            </p:cNvPr>
            <p:cNvSpPr/>
            <p:nvPr/>
          </p:nvSpPr>
          <p:spPr bwMode="auto">
            <a:xfrm>
              <a:off x="695390" y="1849514"/>
              <a:ext cx="3774756" cy="3774046"/>
            </a:xfrm>
            <a:prstGeom prst="roundRect">
              <a:avLst>
                <a:gd name="adj" fmla="val 50000"/>
              </a:avLst>
            </a:prstGeom>
            <a:solidFill>
              <a:srgbClr val="1A9CE2"/>
            </a:solidFill>
            <a:ln w="9525" cap="flat">
              <a:solidFill>
                <a:schemeClr val="bg1"/>
              </a:solidFill>
              <a:prstDash val="solid"/>
              <a:miter/>
            </a:ln>
            <a:effectLst/>
          </p:spPr>
          <p:txBody>
            <a:bodyPr rtlCol="0" anchor="ctr">
              <a:scene3d>
                <a:camera prst="orthographicFront">
                  <a:rot lat="0" lon="0" rev="0"/>
                </a:camera>
                <a:lightRig rig="threePt" dir="t"/>
              </a:scene3d>
            </a:bodyPr>
            <a:lstStyle/>
            <a:p>
              <a:pPr algn="ctr" defTabSz="914049"/>
              <a:endParaRPr lang="en-US" sz="1000" err="1">
                <a:solidFill>
                  <a:srgbClr val="000000"/>
                </a:solidFill>
                <a:latin typeface="Segoe UI Semibold"/>
                <a:cs typeface="Segoe UI" panose="020B0502040204020203" pitchFamily="34" charset="0"/>
              </a:endParaRPr>
            </a:p>
          </p:txBody>
        </p:sp>
      </p:grpSp>
      <p:sp>
        <p:nvSpPr>
          <p:cNvPr id="9" name="Rectangle 8">
            <a:hlinkClick r:id="" action="ppaction://noaction"/>
            <a:extLst>
              <a:ext uri="{FF2B5EF4-FFF2-40B4-BE49-F238E27FC236}">
                <a16:creationId xmlns:a16="http://schemas.microsoft.com/office/drawing/2014/main" id="{946C478C-2B4E-DD4C-BC83-9CCC28E4DF5E}"/>
              </a:ext>
            </a:extLst>
          </p:cNvPr>
          <p:cNvSpPr/>
          <p:nvPr userDrawn="1"/>
        </p:nvSpPr>
        <p:spPr bwMode="auto">
          <a:xfrm>
            <a:off x="11360727" y="0"/>
            <a:ext cx="831273" cy="62049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2858714630"/>
      </p:ext>
    </p:extLst>
  </p:cSld>
  <p:clrMapOvr>
    <a:masterClrMapping/>
  </p:clrMapOvr>
  <p:transition>
    <p:fade/>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showMasterSp="0" userDrawn="1">
  <p:cSld name="1_Title and Subtitle - Center">
    <p:spTree>
      <p:nvGrpSpPr>
        <p:cNvPr id="1" name=""/>
        <p:cNvGrpSpPr/>
        <p:nvPr/>
      </p:nvGrpSpPr>
      <p:grpSpPr>
        <a:xfrm>
          <a:off x="0" y="0"/>
          <a:ext cx="0" cy="0"/>
          <a:chOff x="0" y="0"/>
          <a:chExt cx="0" cy="0"/>
        </a:xfrm>
      </p:grpSpPr>
      <p:pic>
        <p:nvPicPr>
          <p:cNvPr id="2"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01059EB9-6A76-7544-B38B-CFE7862CD4D0}"/>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509760" y="2843773"/>
            <a:ext cx="6858000" cy="1170455"/>
          </a:xfrm>
          <a:prstGeom prst="rect">
            <a:avLst/>
          </a:prstGeom>
        </p:spPr>
      </p:pic>
      <p:sp>
        <p:nvSpPr>
          <p:cNvPr id="3" name="Title 2">
            <a:extLst>
              <a:ext uri="{FF2B5EF4-FFF2-40B4-BE49-F238E27FC236}">
                <a16:creationId xmlns:a16="http://schemas.microsoft.com/office/drawing/2014/main" id="{E39E2505-006B-2941-A629-B6AFBAD5FF67}"/>
              </a:ext>
            </a:extLst>
          </p:cNvPr>
          <p:cNvSpPr>
            <a:spLocks noGrp="1"/>
          </p:cNvSpPr>
          <p:nvPr>
            <p:ph type="title"/>
          </p:nvPr>
        </p:nvSpPr>
        <p:spPr>
          <a:xfrm>
            <a:off x="582614" y="2830290"/>
            <a:ext cx="11026774" cy="553998"/>
          </a:xfrm>
        </p:spPr>
        <p:txBody>
          <a:bodyPr/>
          <a:lstStyle>
            <a:lvl1pPr algn="l">
              <a:defRPr/>
            </a:lvl1pPr>
          </a:lstStyle>
          <a:p>
            <a:r>
              <a:rPr lang="en-US"/>
              <a:t>Click to edit Master title style</a:t>
            </a:r>
          </a:p>
        </p:txBody>
      </p:sp>
      <p:sp>
        <p:nvSpPr>
          <p:cNvPr id="6" name="Text Placeholder 5">
            <a:extLst>
              <a:ext uri="{FF2B5EF4-FFF2-40B4-BE49-F238E27FC236}">
                <a16:creationId xmlns:a16="http://schemas.microsoft.com/office/drawing/2014/main" id="{DA02F9E5-CB62-924A-BFA5-F90E7D6ED364}"/>
              </a:ext>
            </a:extLst>
          </p:cNvPr>
          <p:cNvSpPr>
            <a:spLocks noGrp="1"/>
          </p:cNvSpPr>
          <p:nvPr>
            <p:ph type="body" sz="quarter" idx="10"/>
          </p:nvPr>
        </p:nvSpPr>
        <p:spPr>
          <a:xfrm>
            <a:off x="587375" y="3496359"/>
            <a:ext cx="11087100" cy="430887"/>
          </a:xfrm>
        </p:spPr>
        <p:txBody>
          <a:bodyPr/>
          <a:lstStyle>
            <a:lvl1pPr marL="0" indent="0" algn="l">
              <a:buNone/>
              <a:defRPr>
                <a:gradFill>
                  <a:gsLst>
                    <a:gs pos="0">
                      <a:schemeClr val="accent2"/>
                    </a:gs>
                    <a:gs pos="100000">
                      <a:schemeClr val="tx2"/>
                    </a:gs>
                  </a:gsLst>
                  <a:lin ang="2700000" scaled="0"/>
                </a:gradFill>
                <a:latin typeface="+mj-lt"/>
              </a:defRPr>
            </a:lvl1pPr>
            <a:lvl2pPr marL="228600" indent="0" algn="ctr">
              <a:buNone/>
              <a:defRPr/>
            </a:lvl2pPr>
            <a:lvl3pPr marL="457200" indent="0" algn="ctr">
              <a:buNone/>
              <a:defRPr/>
            </a:lvl3pPr>
            <a:lvl4pPr marL="661988" indent="0" algn="ctr">
              <a:buNone/>
              <a:defRPr/>
            </a:lvl4pPr>
            <a:lvl5pPr marL="855663" indent="0" algn="ctr">
              <a:buNone/>
              <a:defRPr/>
            </a:lvl5pPr>
          </a:lstStyle>
          <a:p>
            <a:pPr lvl="0"/>
            <a:r>
              <a:rPr lang="en-US"/>
              <a:t>Click to edit Master text styles</a:t>
            </a:r>
          </a:p>
        </p:txBody>
      </p:sp>
    </p:spTree>
    <p:extLst>
      <p:ext uri="{BB962C8B-B14F-4D97-AF65-F5344CB8AC3E}">
        <p14:creationId xmlns:p14="http://schemas.microsoft.com/office/powerpoint/2010/main" val="3173620224"/>
      </p:ext>
    </p:extLst>
  </p:cSld>
  <p:clrMapOvr>
    <a:masterClrMapping/>
  </p:clrMapOvr>
  <p:transition>
    <p:fade/>
  </p:transition>
</p:sldLayout>
</file>

<file path=ppt/slideLayouts/slideLayout223.xml><?xml version="1.0" encoding="utf-8"?>
<p:sldLayout xmlns:a="http://schemas.openxmlformats.org/drawingml/2006/main" xmlns:r="http://schemas.openxmlformats.org/officeDocument/2006/relationships" xmlns:p="http://schemas.openxmlformats.org/presentationml/2006/main" userDrawn="1">
  <p:cSld name="Photo sl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0FE6-6EE4-72F6-EE0C-E481F72F7DFB}"/>
              </a:ext>
            </a:extLst>
          </p:cNvPr>
          <p:cNvSpPr>
            <a:spLocks noGrp="1"/>
          </p:cNvSpPr>
          <p:nvPr>
            <p:ph type="title"/>
          </p:nvPr>
        </p:nvSpPr>
        <p:spPr>
          <a:xfrm>
            <a:off x="588263" y="457200"/>
            <a:ext cx="4910837" cy="1107996"/>
          </a:xfrm>
        </p:spPr>
        <p:txBody>
          <a:bodyPr/>
          <a:lstStyle>
            <a:lvl1pPr>
              <a:defRPr>
                <a:solidFill>
                  <a:schemeClr val="tx2"/>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DBEC160D-0F95-E237-7287-43174DA4A3F3}"/>
              </a:ext>
            </a:extLst>
          </p:cNvPr>
          <p:cNvSpPr>
            <a:spLocks noGrp="1"/>
          </p:cNvSpPr>
          <p:nvPr>
            <p:ph sz="quarter" idx="12"/>
          </p:nvPr>
        </p:nvSpPr>
        <p:spPr>
          <a:xfrm>
            <a:off x="584201" y="1816100"/>
            <a:ext cx="4910838"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15">
            <a:extLst>
              <a:ext uri="{FF2B5EF4-FFF2-40B4-BE49-F238E27FC236}">
                <a16:creationId xmlns:a16="http://schemas.microsoft.com/office/drawing/2014/main" id="{830D09FD-2495-FD73-64EA-14E484039EF8}"/>
              </a:ext>
            </a:extLst>
          </p:cNvPr>
          <p:cNvSpPr>
            <a:spLocks noGrp="1"/>
          </p:cNvSpPr>
          <p:nvPr>
            <p:ph type="pic" sz="quarter" idx="10" hasCustomPrompt="1"/>
          </p:nvPr>
        </p:nvSpPr>
        <p:spPr>
          <a:xfrm>
            <a:off x="6096000" y="0"/>
            <a:ext cx="6096000" cy="6858000"/>
          </a:xfrm>
          <a:blipFill>
            <a:blip r:embed="rId2"/>
            <a:stretch>
              <a:fillRect/>
            </a:stretch>
          </a:blipFill>
          <a:effectLst/>
        </p:spPr>
        <p:txBody>
          <a:bodyPr lIns="1097280" rIns="1097280" bIns="1097280" anchor="ctr" anchorCtr="0">
            <a:normAutofit/>
          </a:bodyPr>
          <a:lstStyle>
            <a:lvl1pPr marL="0" indent="0" algn="ctr">
              <a:buFont typeface="Arial" panose="020B0604020202020204" pitchFamily="34" charset="0"/>
              <a:buNone/>
              <a:defRPr sz="2000" b="1">
                <a:solidFill>
                  <a:schemeClr val="bg1"/>
                </a:solidFill>
              </a:defRPr>
            </a:lvl1pPr>
          </a:lstStyle>
          <a:p>
            <a:r>
              <a:rPr lang="en-US"/>
              <a:t>Drag &amp; drop your photo here or click or tap icon below to insert</a:t>
            </a:r>
          </a:p>
        </p:txBody>
      </p:sp>
    </p:spTree>
    <p:extLst>
      <p:ext uri="{BB962C8B-B14F-4D97-AF65-F5344CB8AC3E}">
        <p14:creationId xmlns:p14="http://schemas.microsoft.com/office/powerpoint/2010/main" val="3173135567"/>
      </p:ext>
    </p:extLst>
  </p:cSld>
  <p:clrMapOvr>
    <a:masterClrMapping/>
  </p:clrMapOvr>
  <p:transition>
    <p:fade/>
  </p:transition>
</p:sldLayout>
</file>

<file path=ppt/slideLayouts/slideLayout224.xml><?xml version="1.0" encoding="utf-8"?>
<p:sldLayout xmlns:a="http://schemas.openxmlformats.org/drawingml/2006/main" xmlns:r="http://schemas.openxmlformats.org/officeDocument/2006/relationships" xmlns:p="http://schemas.openxmlformats.org/presentationml/2006/main" showMasterSp="0" preserve="1" userDrawn="1">
  <p:cSld name="Holding Slide">
    <p:bg>
      <p:bgPr>
        <a:solidFill>
          <a:srgbClr val="F4F4F4"/>
        </a:solidFill>
        <a:effectLst/>
      </p:bgPr>
    </p:bg>
    <p:spTree>
      <p:nvGrpSpPr>
        <p:cNvPr id="1" name=""/>
        <p:cNvGrpSpPr/>
        <p:nvPr/>
      </p:nvGrpSpPr>
      <p:grpSpPr>
        <a:xfrm>
          <a:off x="0" y="0"/>
          <a:ext cx="0" cy="0"/>
          <a:chOff x="0" y="0"/>
          <a:chExt cx="0" cy="0"/>
        </a:xfrm>
      </p:grpSpPr>
      <p:pic>
        <p:nvPicPr>
          <p:cNvPr id="2" name="Picture 1" descr="A city next to a river&#10;&#10;Description automatically generated">
            <a:extLst>
              <a:ext uri="{FF2B5EF4-FFF2-40B4-BE49-F238E27FC236}">
                <a16:creationId xmlns:a16="http://schemas.microsoft.com/office/drawing/2014/main" id="{6C9E4B30-B08D-0E5B-277A-6C0FBA1399BC}"/>
              </a:ext>
            </a:extLst>
          </p:cNvPr>
          <p:cNvPicPr>
            <a:picLocks noChangeAspect="1"/>
          </p:cNvPicPr>
          <p:nvPr userDrawn="1"/>
        </p:nvPicPr>
        <p:blipFill rotWithShape="1">
          <a:blip r:embed="rId2"/>
          <a:srcRect l="11526" t="10612" r="-3629" b="11640"/>
          <a:stretch/>
        </p:blipFill>
        <p:spPr>
          <a:xfrm flipH="1">
            <a:off x="883" y="0"/>
            <a:ext cx="12191118" cy="6858000"/>
          </a:xfrm>
          <a:prstGeom prst="rect">
            <a:avLst/>
          </a:prstGeom>
        </p:spPr>
      </p:pic>
      <p:sp>
        <p:nvSpPr>
          <p:cNvPr id="3" name="Rectangle 2">
            <a:extLst>
              <a:ext uri="{FF2B5EF4-FFF2-40B4-BE49-F238E27FC236}">
                <a16:creationId xmlns:a16="http://schemas.microsoft.com/office/drawing/2014/main" id="{2AC0378D-F447-C2EF-4CD2-8F4305035C78}"/>
              </a:ext>
            </a:extLst>
          </p:cNvPr>
          <p:cNvSpPr/>
          <p:nvPr userDrawn="1"/>
        </p:nvSpPr>
        <p:spPr>
          <a:xfrm>
            <a:off x="0" y="0"/>
            <a:ext cx="4607626" cy="6858000"/>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F54734B0-ABE5-2BB0-5B63-7A826441DA58}"/>
              </a:ext>
            </a:extLst>
          </p:cNvPr>
          <p:cNvSpPr/>
          <p:nvPr userDrawn="1"/>
        </p:nvSpPr>
        <p:spPr>
          <a:xfrm>
            <a:off x="4607626" y="0"/>
            <a:ext cx="7584374" cy="6858000"/>
          </a:xfrm>
          <a:prstGeom prst="rect">
            <a:avLst/>
          </a:prstGeom>
          <a:gradFill>
            <a:gsLst>
              <a:gs pos="0">
                <a:srgbClr val="F4F4F4"/>
              </a:gs>
              <a:gs pos="100000">
                <a:schemeClr val="bg2">
                  <a:lumMod val="75000"/>
                  <a:alpha val="22557"/>
                </a:schemeClr>
              </a:gs>
              <a:gs pos="48000">
                <a:srgbClr val="F4F4F4">
                  <a:alpha val="0"/>
                </a:srgb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00D8A42-D011-5C3F-734B-ABEFFB97773A}"/>
              </a:ext>
            </a:extLst>
          </p:cNvPr>
          <p:cNvSpPr/>
          <p:nvPr userDrawn="1"/>
        </p:nvSpPr>
        <p:spPr>
          <a:xfrm>
            <a:off x="3434116" y="424543"/>
            <a:ext cx="457200" cy="457200"/>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99EAC45-93E5-F09F-D78D-D1984CCD8FB4}"/>
              </a:ext>
            </a:extLst>
          </p:cNvPr>
          <p:cNvSpPr/>
          <p:nvPr userDrawn="1"/>
        </p:nvSpPr>
        <p:spPr>
          <a:xfrm>
            <a:off x="4595456" y="0"/>
            <a:ext cx="428473" cy="428473"/>
          </a:xfrm>
          <a:prstGeom prst="rect">
            <a:avLst/>
          </a:prstGeom>
          <a:solidFill>
            <a:srgbClr val="F4F4F4">
              <a:alpha val="578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4CD25D1-53CC-C81A-7A8A-9F5A020838FC}"/>
              </a:ext>
            </a:extLst>
          </p:cNvPr>
          <p:cNvSpPr/>
          <p:nvPr userDrawn="1"/>
        </p:nvSpPr>
        <p:spPr>
          <a:xfrm>
            <a:off x="4595456" y="5144857"/>
            <a:ext cx="431556" cy="428473"/>
          </a:xfrm>
          <a:prstGeom prst="rect">
            <a:avLst/>
          </a:prstGeom>
          <a:solidFill>
            <a:srgbClr val="F4F4F4">
              <a:alpha val="578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D79498B-B8FA-EF27-2D84-F6D95665B932}"/>
              </a:ext>
            </a:extLst>
          </p:cNvPr>
          <p:cNvSpPr/>
          <p:nvPr userDrawn="1"/>
        </p:nvSpPr>
        <p:spPr>
          <a:xfrm>
            <a:off x="4595456" y="5999348"/>
            <a:ext cx="428473" cy="428473"/>
          </a:xfrm>
          <a:prstGeom prst="rect">
            <a:avLst/>
          </a:prstGeom>
          <a:solidFill>
            <a:srgbClr val="F4F4F4">
              <a:alpha val="578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DF5B7CD-4EF0-6307-7BDC-68B7051B206D}"/>
              </a:ext>
            </a:extLst>
          </p:cNvPr>
          <p:cNvSpPr/>
          <p:nvPr userDrawn="1"/>
        </p:nvSpPr>
        <p:spPr>
          <a:xfrm>
            <a:off x="5025676" y="5999348"/>
            <a:ext cx="428473" cy="428473"/>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AE423CB-E435-7D21-3837-382D2D270325}"/>
              </a:ext>
            </a:extLst>
          </p:cNvPr>
          <p:cNvSpPr/>
          <p:nvPr userDrawn="1"/>
        </p:nvSpPr>
        <p:spPr>
          <a:xfrm>
            <a:off x="5027341" y="5144857"/>
            <a:ext cx="428473" cy="428473"/>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DA62CA4-7C65-D9CD-6243-0D947A2CDB9E}"/>
              </a:ext>
            </a:extLst>
          </p:cNvPr>
          <p:cNvSpPr/>
          <p:nvPr userDrawn="1"/>
        </p:nvSpPr>
        <p:spPr>
          <a:xfrm>
            <a:off x="5027341" y="4284493"/>
            <a:ext cx="428473" cy="428473"/>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F132B83-83FB-D93F-4496-DC955BC9396F}"/>
              </a:ext>
            </a:extLst>
          </p:cNvPr>
          <p:cNvSpPr/>
          <p:nvPr userDrawn="1"/>
        </p:nvSpPr>
        <p:spPr>
          <a:xfrm>
            <a:off x="5027341" y="3419475"/>
            <a:ext cx="427309" cy="434135"/>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8587C66-938D-5FB7-04D7-58B052D34776}"/>
              </a:ext>
            </a:extLst>
          </p:cNvPr>
          <p:cNvSpPr/>
          <p:nvPr userDrawn="1"/>
        </p:nvSpPr>
        <p:spPr>
          <a:xfrm>
            <a:off x="5027342" y="2563864"/>
            <a:ext cx="424134" cy="428473"/>
          </a:xfrm>
          <a:prstGeom prst="rect">
            <a:avLst/>
          </a:prstGeom>
          <a:solidFill>
            <a:srgbClr val="F4F4F4">
              <a:alpha val="5369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2D2819C-BBAA-6CDF-DF79-9D6C50CB6EA2}"/>
              </a:ext>
            </a:extLst>
          </p:cNvPr>
          <p:cNvSpPr/>
          <p:nvPr userDrawn="1"/>
        </p:nvSpPr>
        <p:spPr>
          <a:xfrm>
            <a:off x="5027341" y="1704975"/>
            <a:ext cx="424133" cy="428625"/>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9D25373-4F10-86AC-A6CA-8AD0EF656951}"/>
              </a:ext>
            </a:extLst>
          </p:cNvPr>
          <p:cNvSpPr/>
          <p:nvPr userDrawn="1"/>
        </p:nvSpPr>
        <p:spPr>
          <a:xfrm>
            <a:off x="5027341" y="853616"/>
            <a:ext cx="428473" cy="428473"/>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F132E2D-87F9-2DEB-6BC4-5E4659C840D7}"/>
              </a:ext>
            </a:extLst>
          </p:cNvPr>
          <p:cNvSpPr/>
          <p:nvPr userDrawn="1"/>
        </p:nvSpPr>
        <p:spPr>
          <a:xfrm>
            <a:off x="5884382" y="5997392"/>
            <a:ext cx="428473" cy="430430"/>
          </a:xfrm>
          <a:prstGeom prst="rect">
            <a:avLst/>
          </a:prstGeom>
          <a:solidFill>
            <a:schemeClr val="bg2">
              <a:alpha val="1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7EE7CBD-9835-348B-238B-042D60059186}"/>
              </a:ext>
            </a:extLst>
          </p:cNvPr>
          <p:cNvSpPr/>
          <p:nvPr userDrawn="1"/>
        </p:nvSpPr>
        <p:spPr>
          <a:xfrm>
            <a:off x="5886048" y="5144857"/>
            <a:ext cx="428473" cy="428473"/>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39981AC-5974-CD02-021E-A6708B630F57}"/>
              </a:ext>
            </a:extLst>
          </p:cNvPr>
          <p:cNvSpPr/>
          <p:nvPr userDrawn="1"/>
        </p:nvSpPr>
        <p:spPr>
          <a:xfrm>
            <a:off x="5886048" y="4284493"/>
            <a:ext cx="428473" cy="428473"/>
          </a:xfrm>
          <a:prstGeom prst="rect">
            <a:avLst/>
          </a:prstGeom>
          <a:solidFill>
            <a:schemeClr val="bg2">
              <a:alpha val="1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D9ECE36F-63C9-58B2-BA08-CCC3993DDE3C}"/>
              </a:ext>
            </a:extLst>
          </p:cNvPr>
          <p:cNvSpPr/>
          <p:nvPr userDrawn="1"/>
        </p:nvSpPr>
        <p:spPr>
          <a:xfrm>
            <a:off x="5886048" y="2563864"/>
            <a:ext cx="428473" cy="428473"/>
          </a:xfrm>
          <a:prstGeom prst="rect">
            <a:avLst/>
          </a:prstGeom>
          <a:solidFill>
            <a:srgbClr val="F4F4F4">
              <a:alpha val="63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BF4B638-941B-EB88-0E12-963187E53458}"/>
              </a:ext>
            </a:extLst>
          </p:cNvPr>
          <p:cNvSpPr/>
          <p:nvPr userDrawn="1"/>
        </p:nvSpPr>
        <p:spPr>
          <a:xfrm>
            <a:off x="5886449" y="1706297"/>
            <a:ext cx="428071" cy="433860"/>
          </a:xfrm>
          <a:prstGeom prst="rect">
            <a:avLst/>
          </a:prstGeom>
          <a:solidFill>
            <a:srgbClr val="F4F4F4">
              <a:alpha val="3963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88765E3-9224-7046-84D1-0D3AA5F1EDE5}"/>
              </a:ext>
            </a:extLst>
          </p:cNvPr>
          <p:cNvSpPr/>
          <p:nvPr userDrawn="1"/>
        </p:nvSpPr>
        <p:spPr>
          <a:xfrm>
            <a:off x="5886048" y="853616"/>
            <a:ext cx="428473" cy="428473"/>
          </a:xfrm>
          <a:prstGeom prst="rect">
            <a:avLst/>
          </a:prstGeom>
          <a:solidFill>
            <a:srgbClr val="F4F4F4">
              <a:alpha val="5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F575E22B-9B1D-40D9-8FDC-CD99365E169F}"/>
              </a:ext>
            </a:extLst>
          </p:cNvPr>
          <p:cNvSpPr/>
          <p:nvPr userDrawn="1"/>
        </p:nvSpPr>
        <p:spPr>
          <a:xfrm>
            <a:off x="5886048" y="0"/>
            <a:ext cx="428473" cy="428473"/>
          </a:xfrm>
          <a:prstGeom prst="rect">
            <a:avLst/>
          </a:prstGeom>
          <a:solidFill>
            <a:srgbClr val="F4F4F4">
              <a:alpha val="4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0FDD608-828C-A76B-D307-B13A77AAAD36}"/>
              </a:ext>
            </a:extLst>
          </p:cNvPr>
          <p:cNvSpPr/>
          <p:nvPr userDrawn="1"/>
        </p:nvSpPr>
        <p:spPr>
          <a:xfrm>
            <a:off x="5455910" y="6429837"/>
            <a:ext cx="428473" cy="428473"/>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3C6D489-B65F-CFDD-4DE4-5E3685777D7F}"/>
              </a:ext>
            </a:extLst>
          </p:cNvPr>
          <p:cNvSpPr/>
          <p:nvPr userDrawn="1"/>
        </p:nvSpPr>
        <p:spPr>
          <a:xfrm>
            <a:off x="5455910" y="5572125"/>
            <a:ext cx="428473" cy="423813"/>
          </a:xfrm>
          <a:prstGeom prst="rect">
            <a:avLst/>
          </a:prstGeom>
          <a:solidFill>
            <a:srgbClr val="F4F4F4">
              <a:alpha val="5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56DC2960-696F-1A89-6524-BE8ED7B873BB}"/>
              </a:ext>
            </a:extLst>
          </p:cNvPr>
          <p:cNvSpPr/>
          <p:nvPr userDrawn="1"/>
        </p:nvSpPr>
        <p:spPr>
          <a:xfrm>
            <a:off x="5455910" y="4718522"/>
            <a:ext cx="428473" cy="428473"/>
          </a:xfrm>
          <a:prstGeom prst="rect">
            <a:avLst/>
          </a:prstGeom>
          <a:solidFill>
            <a:srgbClr val="F4F4F4">
              <a:alpha val="5522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D6F42AD-7B9F-9238-B043-A0B6029C9E00}"/>
              </a:ext>
            </a:extLst>
          </p:cNvPr>
          <p:cNvSpPr/>
          <p:nvPr userDrawn="1"/>
        </p:nvSpPr>
        <p:spPr>
          <a:xfrm>
            <a:off x="5455910" y="3853506"/>
            <a:ext cx="428473" cy="428473"/>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FB72234-9AB4-246B-6B7D-2F5300E66110}"/>
              </a:ext>
            </a:extLst>
          </p:cNvPr>
          <p:cNvSpPr/>
          <p:nvPr userDrawn="1"/>
        </p:nvSpPr>
        <p:spPr>
          <a:xfrm>
            <a:off x="5455910" y="2994026"/>
            <a:ext cx="428473" cy="425740"/>
          </a:xfrm>
          <a:prstGeom prst="rect">
            <a:avLst/>
          </a:prstGeom>
          <a:solidFill>
            <a:srgbClr val="F4F4F4">
              <a:alpha val="5522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F988416-2CFC-B5D6-2057-C94816390F15}"/>
              </a:ext>
            </a:extLst>
          </p:cNvPr>
          <p:cNvSpPr/>
          <p:nvPr userDrawn="1"/>
        </p:nvSpPr>
        <p:spPr>
          <a:xfrm>
            <a:off x="5451476" y="2135555"/>
            <a:ext cx="432908" cy="425796"/>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96153A99-DDEA-6ACC-B2ED-AF1EE5A71FBB}"/>
              </a:ext>
            </a:extLst>
          </p:cNvPr>
          <p:cNvSpPr/>
          <p:nvPr userDrawn="1"/>
        </p:nvSpPr>
        <p:spPr>
          <a:xfrm>
            <a:off x="5454650" y="1282965"/>
            <a:ext cx="429733" cy="422010"/>
          </a:xfrm>
          <a:prstGeom prst="rect">
            <a:avLst/>
          </a:prstGeom>
          <a:solidFill>
            <a:srgbClr val="F4F4F4">
              <a:alpha val="5522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9680739-6D4F-BF5E-9419-71BECF2FF8B6}"/>
              </a:ext>
            </a:extLst>
          </p:cNvPr>
          <p:cNvSpPr/>
          <p:nvPr userDrawn="1"/>
        </p:nvSpPr>
        <p:spPr>
          <a:xfrm>
            <a:off x="5455910" y="429349"/>
            <a:ext cx="428473" cy="424760"/>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2D9C88F-2D26-7329-28AB-4C066DC2C308}"/>
              </a:ext>
            </a:extLst>
          </p:cNvPr>
          <p:cNvSpPr/>
          <p:nvPr userDrawn="1"/>
        </p:nvSpPr>
        <p:spPr>
          <a:xfrm>
            <a:off x="5455910" y="0"/>
            <a:ext cx="428473" cy="428473"/>
          </a:xfrm>
          <a:prstGeom prst="rect">
            <a:avLst/>
          </a:prstGeom>
          <a:solidFill>
            <a:srgbClr val="F4F4F4">
              <a:alpha val="2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AF16119B-7258-AF10-645E-1E9F167B8C73}"/>
              </a:ext>
            </a:extLst>
          </p:cNvPr>
          <p:cNvSpPr/>
          <p:nvPr userDrawn="1"/>
        </p:nvSpPr>
        <p:spPr>
          <a:xfrm>
            <a:off x="5455910" y="1704976"/>
            <a:ext cx="428473" cy="434828"/>
          </a:xfrm>
          <a:prstGeom prst="rect">
            <a:avLst/>
          </a:prstGeom>
          <a:solidFill>
            <a:srgbClr val="F4F4F4">
              <a:alpha val="2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8BDD6659-7321-4C0C-C07A-BC27AE14E460}"/>
              </a:ext>
            </a:extLst>
          </p:cNvPr>
          <p:cNvSpPr/>
          <p:nvPr userDrawn="1"/>
        </p:nvSpPr>
        <p:spPr>
          <a:xfrm>
            <a:off x="5455910" y="4284493"/>
            <a:ext cx="428473" cy="428473"/>
          </a:xfrm>
          <a:prstGeom prst="rect">
            <a:avLst/>
          </a:prstGeom>
          <a:solidFill>
            <a:srgbClr val="F4F4F4">
              <a:alpha val="2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65FF0DD-7C7E-F7B9-644F-9CE8B358981C}"/>
              </a:ext>
            </a:extLst>
          </p:cNvPr>
          <p:cNvSpPr/>
          <p:nvPr userDrawn="1"/>
        </p:nvSpPr>
        <p:spPr>
          <a:xfrm>
            <a:off x="5455910" y="5144857"/>
            <a:ext cx="428473" cy="428473"/>
          </a:xfrm>
          <a:prstGeom prst="rect">
            <a:avLst/>
          </a:prstGeom>
          <a:solidFill>
            <a:srgbClr val="F4F4F4">
              <a:alpha val="2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3B47636A-DD75-62DB-07B1-F6ED4DB6EDFB}"/>
              </a:ext>
            </a:extLst>
          </p:cNvPr>
          <p:cNvSpPr/>
          <p:nvPr userDrawn="1"/>
        </p:nvSpPr>
        <p:spPr>
          <a:xfrm>
            <a:off x="5454244" y="5999348"/>
            <a:ext cx="428473" cy="428473"/>
          </a:xfrm>
          <a:prstGeom prst="rect">
            <a:avLst/>
          </a:prstGeom>
          <a:solidFill>
            <a:srgbClr val="F4F4F4">
              <a:alpha val="2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5FA9FCB-9F7B-A1CF-DEE3-E427B55DD4EE}"/>
              </a:ext>
            </a:extLst>
          </p:cNvPr>
          <p:cNvSpPr/>
          <p:nvPr userDrawn="1"/>
        </p:nvSpPr>
        <p:spPr>
          <a:xfrm>
            <a:off x="5027341" y="5567465"/>
            <a:ext cx="428473" cy="428473"/>
          </a:xfrm>
          <a:prstGeom prst="rect">
            <a:avLst/>
          </a:prstGeom>
          <a:solidFill>
            <a:srgbClr val="F4F4F4">
              <a:alpha val="2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3D77E090-8AED-04D5-7F54-48779C7F0B2C}"/>
              </a:ext>
            </a:extLst>
          </p:cNvPr>
          <p:cNvSpPr/>
          <p:nvPr userDrawn="1"/>
        </p:nvSpPr>
        <p:spPr>
          <a:xfrm>
            <a:off x="5027341" y="4718522"/>
            <a:ext cx="428473" cy="428473"/>
          </a:xfrm>
          <a:prstGeom prst="rect">
            <a:avLst/>
          </a:prstGeom>
          <a:solidFill>
            <a:srgbClr val="F4F4F4">
              <a:alpha val="2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276D5327-0984-9888-D6D8-EFFAC67E9A9A}"/>
              </a:ext>
            </a:extLst>
          </p:cNvPr>
          <p:cNvGrpSpPr/>
          <p:nvPr userDrawn="1"/>
        </p:nvGrpSpPr>
        <p:grpSpPr>
          <a:xfrm>
            <a:off x="6314897" y="428475"/>
            <a:ext cx="1460415" cy="4715268"/>
            <a:chOff x="6314897" y="428475"/>
            <a:chExt cx="1460415" cy="4715268"/>
          </a:xfrm>
        </p:grpSpPr>
        <p:sp>
          <p:nvSpPr>
            <p:cNvPr id="42" name="Rectangle 41">
              <a:extLst>
                <a:ext uri="{FF2B5EF4-FFF2-40B4-BE49-F238E27FC236}">
                  <a16:creationId xmlns:a16="http://schemas.microsoft.com/office/drawing/2014/main" id="{CDF9698B-A9E6-FFAE-C8FD-F3D1C49E2658}"/>
                </a:ext>
              </a:extLst>
            </p:cNvPr>
            <p:cNvSpPr/>
            <p:nvPr/>
          </p:nvSpPr>
          <p:spPr>
            <a:xfrm>
              <a:off x="6314897" y="428475"/>
              <a:ext cx="1460415" cy="423217"/>
            </a:xfrm>
            <a:prstGeom prst="rect">
              <a:avLst/>
            </a:prstGeom>
            <a:solidFill>
              <a:srgbClr val="BFDCD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E2EF059-453D-65F0-744A-2239039EDB02}"/>
                </a:ext>
              </a:extLst>
            </p:cNvPr>
            <p:cNvSpPr/>
            <p:nvPr/>
          </p:nvSpPr>
          <p:spPr>
            <a:xfrm>
              <a:off x="6317673" y="1281911"/>
              <a:ext cx="408782" cy="424386"/>
            </a:xfrm>
            <a:prstGeom prst="rect">
              <a:avLst/>
            </a:prstGeom>
            <a:solidFill>
              <a:schemeClr val="bg2">
                <a:alpha val="2895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F48782F4-6FB3-C594-149B-AD5DBFDC4832}"/>
                </a:ext>
              </a:extLst>
            </p:cNvPr>
            <p:cNvSpPr/>
            <p:nvPr/>
          </p:nvSpPr>
          <p:spPr>
            <a:xfrm>
              <a:off x="6317673" y="2139804"/>
              <a:ext cx="408782" cy="422526"/>
            </a:xfrm>
            <a:prstGeom prst="rect">
              <a:avLst/>
            </a:prstGeom>
            <a:solidFill>
              <a:schemeClr val="bg2">
                <a:alpha val="2895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42B59B62-6990-B554-E054-4B1650D308AB}"/>
                </a:ext>
              </a:extLst>
            </p:cNvPr>
            <p:cNvSpPr/>
            <p:nvPr/>
          </p:nvSpPr>
          <p:spPr>
            <a:xfrm>
              <a:off x="6315075" y="2994408"/>
              <a:ext cx="409350" cy="421891"/>
            </a:xfrm>
            <a:prstGeom prst="rect">
              <a:avLst/>
            </a:prstGeom>
            <a:solidFill>
              <a:schemeClr val="bg2">
                <a:alpha val="2895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75A7A22-787B-A462-333E-EF2F046D8A6D}"/>
                </a:ext>
              </a:extLst>
            </p:cNvPr>
            <p:cNvSpPr/>
            <p:nvPr/>
          </p:nvSpPr>
          <p:spPr>
            <a:xfrm>
              <a:off x="6314897" y="4715454"/>
              <a:ext cx="953439" cy="428289"/>
            </a:xfrm>
            <a:prstGeom prst="rect">
              <a:avLst/>
            </a:prstGeom>
            <a:solidFill>
              <a:schemeClr val="bg2">
                <a:alpha val="60047"/>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Rectangle 46">
            <a:extLst>
              <a:ext uri="{FF2B5EF4-FFF2-40B4-BE49-F238E27FC236}">
                <a16:creationId xmlns:a16="http://schemas.microsoft.com/office/drawing/2014/main" id="{380969E5-9C2D-3013-3638-37AF9872561D}"/>
              </a:ext>
            </a:extLst>
          </p:cNvPr>
          <p:cNvSpPr/>
          <p:nvPr userDrawn="1"/>
        </p:nvSpPr>
        <p:spPr>
          <a:xfrm>
            <a:off x="6729450" y="1708220"/>
            <a:ext cx="778814" cy="431471"/>
          </a:xfrm>
          <a:prstGeom prst="rect">
            <a:avLst/>
          </a:prstGeom>
          <a:solidFill>
            <a:srgbClr val="BFDCD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12D24E6-111E-4784-4EFF-66BF362A72C5}"/>
              </a:ext>
            </a:extLst>
          </p:cNvPr>
          <p:cNvSpPr/>
          <p:nvPr userDrawn="1"/>
        </p:nvSpPr>
        <p:spPr>
          <a:xfrm>
            <a:off x="6726278" y="851691"/>
            <a:ext cx="1425281" cy="433574"/>
          </a:xfrm>
          <a:prstGeom prst="rect">
            <a:avLst/>
          </a:prstGeom>
          <a:solidFill>
            <a:schemeClr val="bg2">
              <a:alpha val="62175"/>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15520098-11E8-C29B-001D-081E49EF82D3}"/>
              </a:ext>
            </a:extLst>
          </p:cNvPr>
          <p:cNvSpPr/>
          <p:nvPr userDrawn="1"/>
        </p:nvSpPr>
        <p:spPr>
          <a:xfrm>
            <a:off x="6734123" y="3860126"/>
            <a:ext cx="1150998" cy="421853"/>
          </a:xfrm>
          <a:prstGeom prst="rect">
            <a:avLst/>
          </a:prstGeom>
          <a:solidFill>
            <a:srgbClr val="BFDCD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129C816A-068F-E2BD-866D-DAC9F888F320}"/>
              </a:ext>
            </a:extLst>
          </p:cNvPr>
          <p:cNvSpPr/>
          <p:nvPr userDrawn="1"/>
        </p:nvSpPr>
        <p:spPr>
          <a:xfrm>
            <a:off x="6734122" y="5579197"/>
            <a:ext cx="1728941" cy="421853"/>
          </a:xfrm>
          <a:prstGeom prst="rect">
            <a:avLst/>
          </a:prstGeom>
          <a:solidFill>
            <a:schemeClr val="bg2">
              <a:lumMod val="50000"/>
              <a:alpha val="8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DD3573C-889E-92D7-5AA4-4B12BCB6C153}"/>
              </a:ext>
            </a:extLst>
          </p:cNvPr>
          <p:cNvSpPr/>
          <p:nvPr userDrawn="1"/>
        </p:nvSpPr>
        <p:spPr>
          <a:xfrm>
            <a:off x="4599876" y="2994025"/>
            <a:ext cx="428473" cy="425740"/>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4869630D-1292-5567-504A-C8D5B4E34E05}"/>
              </a:ext>
            </a:extLst>
          </p:cNvPr>
          <p:cNvSpPr/>
          <p:nvPr userDrawn="1"/>
        </p:nvSpPr>
        <p:spPr>
          <a:xfrm>
            <a:off x="4601060" y="4284493"/>
            <a:ext cx="428473" cy="428473"/>
          </a:xfrm>
          <a:prstGeom prst="rect">
            <a:avLst/>
          </a:prstGeom>
          <a:solidFill>
            <a:srgbClr val="F4F4F4">
              <a:alpha val="1980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BFD5AC6-FD77-9C7E-6F3F-8B2823310782}"/>
              </a:ext>
            </a:extLst>
          </p:cNvPr>
          <p:cNvSpPr/>
          <p:nvPr userDrawn="1"/>
        </p:nvSpPr>
        <p:spPr>
          <a:xfrm>
            <a:off x="4599875" y="853616"/>
            <a:ext cx="428473" cy="428473"/>
          </a:xfrm>
          <a:prstGeom prst="rect">
            <a:avLst/>
          </a:prstGeom>
          <a:solidFill>
            <a:srgbClr val="F4F4F4">
              <a:alpha val="7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99F5BAB3-1A80-F2FA-DF13-3B923E7B18D7}"/>
              </a:ext>
            </a:extLst>
          </p:cNvPr>
          <p:cNvSpPr/>
          <p:nvPr userDrawn="1"/>
        </p:nvSpPr>
        <p:spPr>
          <a:xfrm>
            <a:off x="6726397" y="2562331"/>
            <a:ext cx="411558" cy="430008"/>
          </a:xfrm>
          <a:prstGeom prst="rect">
            <a:avLst/>
          </a:prstGeom>
          <a:solidFill>
            <a:srgbClr val="1A4835">
              <a:alpha val="8754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5880A963-F06B-F4B8-82F2-DA6F0A2DD24B}"/>
              </a:ext>
            </a:extLst>
          </p:cNvPr>
          <p:cNvSpPr/>
          <p:nvPr userDrawn="1"/>
        </p:nvSpPr>
        <p:spPr>
          <a:xfrm>
            <a:off x="6734673" y="6433939"/>
            <a:ext cx="411558" cy="424061"/>
          </a:xfrm>
          <a:prstGeom prst="rect">
            <a:avLst/>
          </a:prstGeom>
          <a:solidFill>
            <a:srgbClr val="1A4835">
              <a:alpha val="8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AF5DA4AD-C429-EC1A-1BF7-9AEF8777F825}"/>
              </a:ext>
            </a:extLst>
          </p:cNvPr>
          <p:cNvSpPr/>
          <p:nvPr userDrawn="1"/>
        </p:nvSpPr>
        <p:spPr>
          <a:xfrm>
            <a:off x="5886048" y="3419581"/>
            <a:ext cx="428473" cy="434029"/>
          </a:xfrm>
          <a:prstGeom prst="rect">
            <a:avLst/>
          </a:prstGeom>
          <a:solidFill>
            <a:srgbClr val="F4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a:extLst>
              <a:ext uri="{FF2B5EF4-FFF2-40B4-BE49-F238E27FC236}">
                <a16:creationId xmlns:a16="http://schemas.microsoft.com/office/drawing/2014/main" id="{6E2F73E9-63F3-7ABC-DA7F-925B9F9E09E6}"/>
              </a:ext>
            </a:extLst>
          </p:cNvPr>
          <p:cNvGrpSpPr/>
          <p:nvPr userDrawn="1"/>
        </p:nvGrpSpPr>
        <p:grpSpPr>
          <a:xfrm>
            <a:off x="0" y="5984610"/>
            <a:ext cx="429986" cy="428474"/>
            <a:chOff x="14736" y="5823628"/>
            <a:chExt cx="591536" cy="589456"/>
          </a:xfrm>
        </p:grpSpPr>
        <p:sp>
          <p:nvSpPr>
            <p:cNvPr id="58" name="Rectangle 57">
              <a:extLst>
                <a:ext uri="{FF2B5EF4-FFF2-40B4-BE49-F238E27FC236}">
                  <a16:creationId xmlns:a16="http://schemas.microsoft.com/office/drawing/2014/main" id="{25BE8060-1227-AD17-525B-131CF4471EB6}"/>
                </a:ext>
              </a:extLst>
            </p:cNvPr>
            <p:cNvSpPr/>
            <p:nvPr/>
          </p:nvSpPr>
          <p:spPr>
            <a:xfrm>
              <a:off x="14736" y="6118356"/>
              <a:ext cx="294728" cy="294728"/>
            </a:xfrm>
            <a:prstGeom prst="rect">
              <a:avLst/>
            </a:prstGeom>
            <a:solidFill>
              <a:srgbClr val="BFDCD8">
                <a:alpha val="7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B3A28992-4A55-CD0C-1A67-3CA77F38C5E7}"/>
                </a:ext>
              </a:extLst>
            </p:cNvPr>
            <p:cNvSpPr/>
            <p:nvPr/>
          </p:nvSpPr>
          <p:spPr>
            <a:xfrm>
              <a:off x="311544" y="5823628"/>
              <a:ext cx="294728" cy="294728"/>
            </a:xfrm>
            <a:prstGeom prst="rect">
              <a:avLst/>
            </a:prstGeom>
            <a:solidFill>
              <a:srgbClr val="BFDCD8">
                <a:alpha val="7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B180EA4F-DBDA-255D-D670-D0DBDAF347DF}"/>
              </a:ext>
            </a:extLst>
          </p:cNvPr>
          <p:cNvGrpSpPr/>
          <p:nvPr userDrawn="1"/>
        </p:nvGrpSpPr>
        <p:grpSpPr>
          <a:xfrm>
            <a:off x="197989" y="968556"/>
            <a:ext cx="4045397" cy="4920889"/>
            <a:chOff x="225728" y="948570"/>
            <a:chExt cx="4045397" cy="4920889"/>
          </a:xfrm>
        </p:grpSpPr>
        <p:pic>
          <p:nvPicPr>
            <p:cNvPr id="61" name="Picture 60" descr="A person with glasses and text&#10;&#10;Description automatically generated">
              <a:extLst>
                <a:ext uri="{FF2B5EF4-FFF2-40B4-BE49-F238E27FC236}">
                  <a16:creationId xmlns:a16="http://schemas.microsoft.com/office/drawing/2014/main" id="{81A7B825-61EC-BCEC-D97F-A16079B8077B}"/>
                </a:ext>
              </a:extLst>
            </p:cNvPr>
            <p:cNvPicPr>
              <a:picLocks noChangeAspect="1"/>
            </p:cNvPicPr>
            <p:nvPr userDrawn="1"/>
          </p:nvPicPr>
          <p:blipFill rotWithShape="1">
            <a:blip r:embed="rId3"/>
            <a:srcRect l="6970" t="18759" r="62737" b="25481"/>
            <a:stretch/>
          </p:blipFill>
          <p:spPr>
            <a:xfrm>
              <a:off x="225728" y="948570"/>
              <a:ext cx="4045397" cy="4188616"/>
            </a:xfrm>
            <a:prstGeom prst="rect">
              <a:avLst/>
            </a:prstGeom>
          </p:spPr>
        </p:pic>
        <p:pic>
          <p:nvPicPr>
            <p:cNvPr id="62" name="Picture 61" descr="A person with glasses and text&#10;&#10;Description automatically generated">
              <a:extLst>
                <a:ext uri="{FF2B5EF4-FFF2-40B4-BE49-F238E27FC236}">
                  <a16:creationId xmlns:a16="http://schemas.microsoft.com/office/drawing/2014/main" id="{6261626E-A058-C943-5D8F-23716629C950}"/>
                </a:ext>
              </a:extLst>
            </p:cNvPr>
            <p:cNvPicPr>
              <a:picLocks noChangeAspect="1"/>
            </p:cNvPicPr>
            <p:nvPr userDrawn="1"/>
          </p:nvPicPr>
          <p:blipFill rotWithShape="1">
            <a:blip r:embed="rId3"/>
            <a:srcRect l="8267" t="78290" r="68999" b="7013"/>
            <a:stretch/>
          </p:blipFill>
          <p:spPr>
            <a:xfrm>
              <a:off x="508971" y="5056161"/>
              <a:ext cx="2236573" cy="813298"/>
            </a:xfrm>
            <a:prstGeom prst="rect">
              <a:avLst/>
            </a:prstGeom>
          </p:spPr>
        </p:pic>
      </p:grpSp>
    </p:spTree>
    <p:extLst>
      <p:ext uri="{BB962C8B-B14F-4D97-AF65-F5344CB8AC3E}">
        <p14:creationId xmlns:p14="http://schemas.microsoft.com/office/powerpoint/2010/main" val="1915437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25.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F4F4F4"/>
        </a:solidFill>
        <a:effectLst/>
      </p:bgPr>
    </p:bg>
    <p:spTree>
      <p:nvGrpSpPr>
        <p:cNvPr id="1" name=""/>
        <p:cNvGrpSpPr/>
        <p:nvPr/>
      </p:nvGrpSpPr>
      <p:grpSpPr>
        <a:xfrm>
          <a:off x="0" y="0"/>
          <a:ext cx="0" cy="0"/>
          <a:chOff x="0" y="0"/>
          <a:chExt cx="0" cy="0"/>
        </a:xfrm>
      </p:grpSpPr>
      <p:sp>
        <p:nvSpPr>
          <p:cNvPr id="32" name="Title 1">
            <a:extLst>
              <a:ext uri="{FF2B5EF4-FFF2-40B4-BE49-F238E27FC236}">
                <a16:creationId xmlns:a16="http://schemas.microsoft.com/office/drawing/2014/main" id="{D214F5AB-6ACF-CEA7-9333-C20A75F44364}"/>
              </a:ext>
            </a:extLst>
          </p:cNvPr>
          <p:cNvSpPr>
            <a:spLocks noGrp="1"/>
          </p:cNvSpPr>
          <p:nvPr>
            <p:ph type="title" hasCustomPrompt="1"/>
          </p:nvPr>
        </p:nvSpPr>
        <p:spPr>
          <a:xfrm>
            <a:off x="567625" y="2223281"/>
            <a:ext cx="5155243" cy="1569660"/>
          </a:xfrm>
          <a:prstGeom prst="rect">
            <a:avLst/>
          </a:prstGeom>
        </p:spPr>
        <p:txBody>
          <a:bodyPr wrap="square" anchor="b" anchorCtr="0">
            <a:spAutoFit/>
          </a:bodyPr>
          <a:lstStyle>
            <a:lvl1pPr marL="0" algn="l" defTabSz="932742" rtl="0" eaLnBrk="1" latinLnBrk="0" hangingPunct="1">
              <a:lnSpc>
                <a:spcPct val="100000"/>
              </a:lnSpc>
              <a:spcBef>
                <a:spcPct val="0"/>
              </a:spcBef>
              <a:buNone/>
              <a:defRPr lang="en-US" sz="4800" b="1" i="0" kern="1200" cap="none" spc="-50" baseline="0" dirty="0">
                <a:ln w="3175">
                  <a:noFill/>
                </a:ln>
                <a:solidFill>
                  <a:schemeClr val="bg1"/>
                </a:solidFill>
                <a:effectLst/>
                <a:latin typeface="Segoe UI" panose="020B0502040204020203" pitchFamily="34" charset="0"/>
                <a:ea typeface="+mn-ea"/>
                <a:cs typeface="Segoe UI" panose="020B0502040204020203" pitchFamily="34" charset="0"/>
              </a:defRPr>
            </a:lvl1pPr>
          </a:lstStyle>
          <a:p>
            <a:r>
              <a:rPr lang="en-US"/>
              <a:t>Event name or presentation title </a:t>
            </a:r>
          </a:p>
        </p:txBody>
      </p:sp>
      <p:sp>
        <p:nvSpPr>
          <p:cNvPr id="33" name="Subtitle 2">
            <a:extLst>
              <a:ext uri="{FF2B5EF4-FFF2-40B4-BE49-F238E27FC236}">
                <a16:creationId xmlns:a16="http://schemas.microsoft.com/office/drawing/2014/main" id="{4E6BBA1F-6503-0114-8689-6C32B5BA17E1}"/>
              </a:ext>
            </a:extLst>
          </p:cNvPr>
          <p:cNvSpPr>
            <a:spLocks noGrp="1"/>
          </p:cNvSpPr>
          <p:nvPr>
            <p:ph type="subTitle" idx="1" hasCustomPrompt="1"/>
          </p:nvPr>
        </p:nvSpPr>
        <p:spPr>
          <a:xfrm>
            <a:off x="563562" y="3998563"/>
            <a:ext cx="5155243" cy="817719"/>
          </a:xfrm>
          <a:prstGeom prst="rect">
            <a:avLst/>
          </a:prstGeom>
        </p:spPr>
        <p:txBody>
          <a:bodyPr lIns="108000">
            <a:noAutofit/>
          </a:bodyPr>
          <a:lstStyle>
            <a:lvl1pPr marL="0" indent="0" algn="l">
              <a:spcBef>
                <a:spcPts val="500"/>
              </a:spcBef>
              <a:buNone/>
              <a:defRPr sz="2000" b="1" i="0">
                <a:solidFill>
                  <a:srgbClr val="007963"/>
                </a:solidFill>
                <a:latin typeface="Segoe UI Semibold" panose="020F0502020204030204" pitchFamily="34" charset="0"/>
                <a:cs typeface="Segoe UI Semibold"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Rectangle 1">
            <a:extLst>
              <a:ext uri="{FF2B5EF4-FFF2-40B4-BE49-F238E27FC236}">
                <a16:creationId xmlns:a16="http://schemas.microsoft.com/office/drawing/2014/main" id="{39B55832-E807-DE23-13FB-195BA03FA642}"/>
              </a:ext>
            </a:extLst>
          </p:cNvPr>
          <p:cNvSpPr/>
          <p:nvPr userDrawn="1"/>
        </p:nvSpPr>
        <p:spPr>
          <a:xfrm rot="10800000" flipH="1">
            <a:off x="9927271" y="1"/>
            <a:ext cx="773336" cy="773336"/>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3" name="Rectangle 2">
            <a:extLst>
              <a:ext uri="{FF2B5EF4-FFF2-40B4-BE49-F238E27FC236}">
                <a16:creationId xmlns:a16="http://schemas.microsoft.com/office/drawing/2014/main" id="{7860376B-CA6F-4326-9295-8705044E35D8}"/>
              </a:ext>
            </a:extLst>
          </p:cNvPr>
          <p:cNvSpPr/>
          <p:nvPr userDrawn="1"/>
        </p:nvSpPr>
        <p:spPr>
          <a:xfrm rot="10800000">
            <a:off x="8960599" y="386667"/>
            <a:ext cx="386668" cy="38666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4" name="Rectangle 3">
            <a:extLst>
              <a:ext uri="{FF2B5EF4-FFF2-40B4-BE49-F238E27FC236}">
                <a16:creationId xmlns:a16="http://schemas.microsoft.com/office/drawing/2014/main" id="{520D1E6E-D1CF-7476-5C0C-746CF4F4CA8C}"/>
              </a:ext>
            </a:extLst>
          </p:cNvPr>
          <p:cNvSpPr/>
          <p:nvPr userDrawn="1"/>
        </p:nvSpPr>
        <p:spPr>
          <a:xfrm rot="10800000">
            <a:off x="9347264" y="774700"/>
            <a:ext cx="577786" cy="58340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5" name="Rectangle 4">
            <a:extLst>
              <a:ext uri="{FF2B5EF4-FFF2-40B4-BE49-F238E27FC236}">
                <a16:creationId xmlns:a16="http://schemas.microsoft.com/office/drawing/2014/main" id="{2D8B67BC-57A1-EAF8-1BE4-EE5E67CC3B19}"/>
              </a:ext>
            </a:extLst>
          </p:cNvPr>
          <p:cNvSpPr/>
          <p:nvPr userDrawn="1"/>
        </p:nvSpPr>
        <p:spPr>
          <a:xfrm rot="10800000" flipH="1">
            <a:off x="11418664" y="1540170"/>
            <a:ext cx="773336" cy="773336"/>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6" name="Rectangle 5">
            <a:extLst>
              <a:ext uri="{FF2B5EF4-FFF2-40B4-BE49-F238E27FC236}">
                <a16:creationId xmlns:a16="http://schemas.microsoft.com/office/drawing/2014/main" id="{93161D95-A1BF-9D92-4D04-15E68E239DAE}"/>
              </a:ext>
            </a:extLst>
          </p:cNvPr>
          <p:cNvSpPr/>
          <p:nvPr userDrawn="1"/>
        </p:nvSpPr>
        <p:spPr>
          <a:xfrm rot="10800000" flipH="1">
            <a:off x="10700607" y="1"/>
            <a:ext cx="1491393" cy="154016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7" name="Rectangle 6">
            <a:extLst>
              <a:ext uri="{FF2B5EF4-FFF2-40B4-BE49-F238E27FC236}">
                <a16:creationId xmlns:a16="http://schemas.microsoft.com/office/drawing/2014/main" id="{31F99608-DDB1-D5A2-5CAC-BF7E70837F39}"/>
              </a:ext>
            </a:extLst>
          </p:cNvPr>
          <p:cNvSpPr/>
          <p:nvPr userDrawn="1"/>
        </p:nvSpPr>
        <p:spPr>
          <a:xfrm flipH="1">
            <a:off x="10422334" y="1541290"/>
            <a:ext cx="278093" cy="278093"/>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8" name="Rectangle 7">
            <a:extLst>
              <a:ext uri="{FF2B5EF4-FFF2-40B4-BE49-F238E27FC236}">
                <a16:creationId xmlns:a16="http://schemas.microsoft.com/office/drawing/2014/main" id="{B1F25B61-9E6B-44FF-41A8-DA322FF2D7B8}"/>
              </a:ext>
            </a:extLst>
          </p:cNvPr>
          <p:cNvSpPr/>
          <p:nvPr userDrawn="1"/>
        </p:nvSpPr>
        <p:spPr>
          <a:xfrm>
            <a:off x="10163547" y="5967375"/>
            <a:ext cx="890625" cy="89062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C416C35-6C54-B34C-4770-BD634EA1B920}"/>
              </a:ext>
            </a:extLst>
          </p:cNvPr>
          <p:cNvSpPr/>
          <p:nvPr userDrawn="1"/>
        </p:nvSpPr>
        <p:spPr>
          <a:xfrm flipH="1">
            <a:off x="10163547" y="5109844"/>
            <a:ext cx="286043" cy="286043"/>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A2A6082A-CCC8-AE21-1768-806FD62EF79C}"/>
              </a:ext>
            </a:extLst>
          </p:cNvPr>
          <p:cNvSpPr/>
          <p:nvPr userDrawn="1"/>
        </p:nvSpPr>
        <p:spPr>
          <a:xfrm flipH="1">
            <a:off x="9591461" y="5395288"/>
            <a:ext cx="572086" cy="57208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374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3" name="Text Placeholder 102">
            <a:extLst>
              <a:ext uri="{FF2B5EF4-FFF2-40B4-BE49-F238E27FC236}">
                <a16:creationId xmlns:a16="http://schemas.microsoft.com/office/drawing/2014/main" id="{CCA6DED0-E4E8-39F1-3DDC-520585B8247C}"/>
              </a:ext>
            </a:extLst>
          </p:cNvPr>
          <p:cNvSpPr>
            <a:spLocks noGrp="1"/>
          </p:cNvSpPr>
          <p:nvPr>
            <p:ph type="body" sz="quarter" idx="22" hasCustomPrompt="1"/>
          </p:nvPr>
        </p:nvSpPr>
        <p:spPr>
          <a:xfrm>
            <a:off x="6255161" y="2543152"/>
            <a:ext cx="2258469" cy="491539"/>
          </a:xfrm>
          <a:prstGeom prst="rect">
            <a:avLst/>
          </a:prstGeom>
        </p:spPr>
        <p:txBody>
          <a:bodyPr>
            <a:normAutofit/>
          </a:bodyPr>
          <a:lstStyle>
            <a:lvl1pPr marL="0" indent="0">
              <a:buNone/>
              <a:defRPr sz="1600" b="1" i="0">
                <a:solidFill>
                  <a:schemeClr val="tx1"/>
                </a:solidFill>
                <a:latin typeface="Segoe UI Semibold" panose="020F0502020204030204" pitchFamily="34" charset="0"/>
                <a:cs typeface="Segoe UI Semibold" panose="020F0502020204030204" pitchFamily="34" charset="0"/>
              </a:defRPr>
            </a:lvl1pPr>
          </a:lstStyle>
          <a:p>
            <a:pPr lvl="0"/>
            <a:r>
              <a:rPr lang="en-US"/>
              <a:t>Agenda item 6</a:t>
            </a:r>
          </a:p>
        </p:txBody>
      </p:sp>
      <p:sp>
        <p:nvSpPr>
          <p:cNvPr id="5" name="Text Placeholder 102">
            <a:extLst>
              <a:ext uri="{FF2B5EF4-FFF2-40B4-BE49-F238E27FC236}">
                <a16:creationId xmlns:a16="http://schemas.microsoft.com/office/drawing/2014/main" id="{C407FF1F-2401-E955-68A6-0CFAE2AB1DD5}"/>
              </a:ext>
            </a:extLst>
          </p:cNvPr>
          <p:cNvSpPr>
            <a:spLocks noGrp="1"/>
          </p:cNvSpPr>
          <p:nvPr>
            <p:ph type="body" sz="quarter" idx="26" hasCustomPrompt="1"/>
          </p:nvPr>
        </p:nvSpPr>
        <p:spPr>
          <a:xfrm>
            <a:off x="6255161" y="918156"/>
            <a:ext cx="2258469" cy="491539"/>
          </a:xfrm>
          <a:prstGeom prst="rect">
            <a:avLst/>
          </a:prstGeom>
        </p:spPr>
        <p:txBody>
          <a:bodyPr>
            <a:normAutofit/>
          </a:bodyPr>
          <a:lstStyle>
            <a:lvl1pPr marL="0" indent="0">
              <a:buNone/>
              <a:defRPr sz="1600" b="1" i="0">
                <a:solidFill>
                  <a:schemeClr val="tx1"/>
                </a:solidFill>
                <a:latin typeface="Segoe UI Semibold" panose="020F0502020204030204" pitchFamily="34" charset="0"/>
                <a:cs typeface="Segoe UI Semibold" panose="020F0502020204030204" pitchFamily="34" charset="0"/>
              </a:defRPr>
            </a:lvl1pPr>
          </a:lstStyle>
          <a:p>
            <a:pPr lvl="0"/>
            <a:r>
              <a:rPr lang="en-US"/>
              <a:t>Agenda item 5</a:t>
            </a:r>
          </a:p>
        </p:txBody>
      </p:sp>
      <p:sp>
        <p:nvSpPr>
          <p:cNvPr id="7" name="Text Placeholder 102">
            <a:extLst>
              <a:ext uri="{FF2B5EF4-FFF2-40B4-BE49-F238E27FC236}">
                <a16:creationId xmlns:a16="http://schemas.microsoft.com/office/drawing/2014/main" id="{79BA467C-00FD-FFE5-B6B3-257AD807C32C}"/>
              </a:ext>
            </a:extLst>
          </p:cNvPr>
          <p:cNvSpPr>
            <a:spLocks noGrp="1"/>
          </p:cNvSpPr>
          <p:nvPr>
            <p:ph type="body" sz="quarter" idx="29" hasCustomPrompt="1"/>
          </p:nvPr>
        </p:nvSpPr>
        <p:spPr>
          <a:xfrm>
            <a:off x="3269338" y="918156"/>
            <a:ext cx="2258469" cy="491539"/>
          </a:xfrm>
          <a:prstGeom prst="rect">
            <a:avLst/>
          </a:prstGeom>
        </p:spPr>
        <p:txBody>
          <a:bodyPr>
            <a:normAutofit/>
          </a:bodyPr>
          <a:lstStyle>
            <a:lvl1pPr marL="0" indent="0">
              <a:buNone/>
              <a:defRPr sz="1600" b="1" i="0">
                <a:solidFill>
                  <a:schemeClr val="tx1"/>
                </a:solidFill>
                <a:latin typeface="Segoe UI Semibold" panose="020F0502020204030204" pitchFamily="34" charset="0"/>
                <a:cs typeface="Segoe UI Semibold" panose="020F0502020204030204" pitchFamily="34" charset="0"/>
              </a:defRPr>
            </a:lvl1pPr>
          </a:lstStyle>
          <a:p>
            <a:pPr lvl="0"/>
            <a:r>
              <a:rPr lang="en-US"/>
              <a:t>Agenda item 1</a:t>
            </a:r>
          </a:p>
        </p:txBody>
      </p:sp>
      <p:sp>
        <p:nvSpPr>
          <p:cNvPr id="9" name="Text Placeholder 102">
            <a:extLst>
              <a:ext uri="{FF2B5EF4-FFF2-40B4-BE49-F238E27FC236}">
                <a16:creationId xmlns:a16="http://schemas.microsoft.com/office/drawing/2014/main" id="{B07E0235-FC5D-C1A5-0D05-82C90DAE7154}"/>
              </a:ext>
            </a:extLst>
          </p:cNvPr>
          <p:cNvSpPr>
            <a:spLocks noGrp="1"/>
          </p:cNvSpPr>
          <p:nvPr>
            <p:ph type="body" sz="quarter" idx="32" hasCustomPrompt="1"/>
          </p:nvPr>
        </p:nvSpPr>
        <p:spPr>
          <a:xfrm>
            <a:off x="3269338" y="2543152"/>
            <a:ext cx="2258469" cy="491539"/>
          </a:xfrm>
          <a:prstGeom prst="rect">
            <a:avLst/>
          </a:prstGeom>
        </p:spPr>
        <p:txBody>
          <a:bodyPr>
            <a:normAutofit/>
          </a:bodyPr>
          <a:lstStyle>
            <a:lvl1pPr marL="0" indent="0">
              <a:buNone/>
              <a:defRPr sz="1600" b="1" i="0">
                <a:solidFill>
                  <a:schemeClr val="tx1"/>
                </a:solidFill>
                <a:latin typeface="Segoe UI Semibold" panose="020F0502020204030204" pitchFamily="34" charset="0"/>
                <a:cs typeface="Segoe UI Semibold" panose="020F0502020204030204" pitchFamily="34" charset="0"/>
              </a:defRPr>
            </a:lvl1pPr>
          </a:lstStyle>
          <a:p>
            <a:pPr lvl="0"/>
            <a:r>
              <a:rPr lang="en-US"/>
              <a:t>Agenda item 2</a:t>
            </a:r>
          </a:p>
        </p:txBody>
      </p:sp>
      <p:sp>
        <p:nvSpPr>
          <p:cNvPr id="13" name="Text Placeholder 102">
            <a:extLst>
              <a:ext uri="{FF2B5EF4-FFF2-40B4-BE49-F238E27FC236}">
                <a16:creationId xmlns:a16="http://schemas.microsoft.com/office/drawing/2014/main" id="{15EC97A3-A696-A850-DAC3-9B7F156D6435}"/>
              </a:ext>
            </a:extLst>
          </p:cNvPr>
          <p:cNvSpPr>
            <a:spLocks noGrp="1"/>
          </p:cNvSpPr>
          <p:nvPr>
            <p:ph type="body" sz="quarter" idx="35" hasCustomPrompt="1"/>
          </p:nvPr>
        </p:nvSpPr>
        <p:spPr>
          <a:xfrm>
            <a:off x="3269338" y="4175129"/>
            <a:ext cx="2258469" cy="491539"/>
          </a:xfrm>
          <a:prstGeom prst="rect">
            <a:avLst/>
          </a:prstGeom>
        </p:spPr>
        <p:txBody>
          <a:bodyPr>
            <a:normAutofit/>
          </a:bodyPr>
          <a:lstStyle>
            <a:lvl1pPr marL="0" indent="0">
              <a:buNone/>
              <a:defRPr sz="1600" b="1" i="0">
                <a:solidFill>
                  <a:schemeClr val="tx1"/>
                </a:solidFill>
                <a:latin typeface="Segoe UI Semibold" panose="020F0502020204030204" pitchFamily="34" charset="0"/>
                <a:cs typeface="Segoe UI Semibold" panose="020F0502020204030204" pitchFamily="34" charset="0"/>
              </a:defRPr>
            </a:lvl1pPr>
          </a:lstStyle>
          <a:p>
            <a:pPr lvl="0"/>
            <a:r>
              <a:rPr lang="en-US"/>
              <a:t>Agenda item 3</a:t>
            </a:r>
          </a:p>
        </p:txBody>
      </p:sp>
      <p:sp>
        <p:nvSpPr>
          <p:cNvPr id="15" name="Text Placeholder 102">
            <a:extLst>
              <a:ext uri="{FF2B5EF4-FFF2-40B4-BE49-F238E27FC236}">
                <a16:creationId xmlns:a16="http://schemas.microsoft.com/office/drawing/2014/main" id="{676A4AA1-3572-4723-1C95-164DF0BCD503}"/>
              </a:ext>
            </a:extLst>
          </p:cNvPr>
          <p:cNvSpPr>
            <a:spLocks noGrp="1"/>
          </p:cNvSpPr>
          <p:nvPr>
            <p:ph type="body" sz="quarter" idx="38" hasCustomPrompt="1"/>
          </p:nvPr>
        </p:nvSpPr>
        <p:spPr>
          <a:xfrm>
            <a:off x="3269338" y="5807354"/>
            <a:ext cx="2258469" cy="491539"/>
          </a:xfrm>
          <a:prstGeom prst="rect">
            <a:avLst/>
          </a:prstGeom>
        </p:spPr>
        <p:txBody>
          <a:bodyPr>
            <a:normAutofit/>
          </a:bodyPr>
          <a:lstStyle>
            <a:lvl1pPr marL="0" indent="0">
              <a:buNone/>
              <a:defRPr sz="1600" b="1" i="0">
                <a:solidFill>
                  <a:schemeClr val="tx1"/>
                </a:solidFill>
                <a:latin typeface="Segoe UI Semibold" panose="020F0502020204030204" pitchFamily="34" charset="0"/>
                <a:cs typeface="Segoe UI Semibold" panose="020F0502020204030204" pitchFamily="34" charset="0"/>
              </a:defRPr>
            </a:lvl1pPr>
          </a:lstStyle>
          <a:p>
            <a:pPr lvl="0"/>
            <a:r>
              <a:rPr lang="en-US"/>
              <a:t>Agenda item 4</a:t>
            </a:r>
          </a:p>
        </p:txBody>
      </p:sp>
      <p:sp>
        <p:nvSpPr>
          <p:cNvPr id="17" name="Text Placeholder 102">
            <a:extLst>
              <a:ext uri="{FF2B5EF4-FFF2-40B4-BE49-F238E27FC236}">
                <a16:creationId xmlns:a16="http://schemas.microsoft.com/office/drawing/2014/main" id="{3C367C00-132C-8896-2D13-153A6C7925AD}"/>
              </a:ext>
            </a:extLst>
          </p:cNvPr>
          <p:cNvSpPr>
            <a:spLocks noGrp="1"/>
          </p:cNvSpPr>
          <p:nvPr>
            <p:ph type="body" sz="quarter" idx="41" hasCustomPrompt="1"/>
          </p:nvPr>
        </p:nvSpPr>
        <p:spPr>
          <a:xfrm>
            <a:off x="6255161" y="4175129"/>
            <a:ext cx="2258469" cy="491539"/>
          </a:xfrm>
          <a:prstGeom prst="rect">
            <a:avLst/>
          </a:prstGeom>
        </p:spPr>
        <p:txBody>
          <a:bodyPr>
            <a:normAutofit/>
          </a:bodyPr>
          <a:lstStyle>
            <a:lvl1pPr marL="0" indent="0">
              <a:buNone/>
              <a:defRPr sz="1600" b="1" i="0">
                <a:solidFill>
                  <a:schemeClr val="tx1"/>
                </a:solidFill>
                <a:latin typeface="Segoe UI Semibold" panose="020F0502020204030204" pitchFamily="34" charset="0"/>
                <a:cs typeface="Segoe UI Semibold" panose="020F0502020204030204" pitchFamily="34" charset="0"/>
              </a:defRPr>
            </a:lvl1pPr>
          </a:lstStyle>
          <a:p>
            <a:pPr lvl="0"/>
            <a:r>
              <a:rPr lang="en-US"/>
              <a:t>Agenda item 7</a:t>
            </a:r>
          </a:p>
        </p:txBody>
      </p:sp>
      <p:sp>
        <p:nvSpPr>
          <p:cNvPr id="21" name="Text Placeholder 102">
            <a:extLst>
              <a:ext uri="{FF2B5EF4-FFF2-40B4-BE49-F238E27FC236}">
                <a16:creationId xmlns:a16="http://schemas.microsoft.com/office/drawing/2014/main" id="{0051C787-FE09-A6FD-658C-A2AA371B60A0}"/>
              </a:ext>
            </a:extLst>
          </p:cNvPr>
          <p:cNvSpPr>
            <a:spLocks noGrp="1"/>
          </p:cNvSpPr>
          <p:nvPr>
            <p:ph type="body" sz="quarter" idx="45" hasCustomPrompt="1"/>
          </p:nvPr>
        </p:nvSpPr>
        <p:spPr>
          <a:xfrm>
            <a:off x="6255161" y="5807354"/>
            <a:ext cx="2258469" cy="491539"/>
          </a:xfrm>
          <a:prstGeom prst="rect">
            <a:avLst/>
          </a:prstGeom>
        </p:spPr>
        <p:txBody>
          <a:bodyPr>
            <a:normAutofit/>
          </a:bodyPr>
          <a:lstStyle>
            <a:lvl1pPr marL="0" indent="0">
              <a:buNone/>
              <a:defRPr sz="1600" b="1" i="0">
                <a:solidFill>
                  <a:schemeClr val="tx1"/>
                </a:solidFill>
                <a:latin typeface="Segoe UI Semibold" panose="020F0502020204030204" pitchFamily="34" charset="0"/>
                <a:cs typeface="Segoe UI Semibold" panose="020F0502020204030204" pitchFamily="34" charset="0"/>
              </a:defRPr>
            </a:lvl1pPr>
          </a:lstStyle>
          <a:p>
            <a:pPr lvl="0"/>
            <a:r>
              <a:rPr lang="en-US"/>
              <a:t>Agenda item 7</a:t>
            </a:r>
          </a:p>
        </p:txBody>
      </p:sp>
      <p:sp>
        <p:nvSpPr>
          <p:cNvPr id="12" name="Text Placeholder 11">
            <a:extLst>
              <a:ext uri="{FF2B5EF4-FFF2-40B4-BE49-F238E27FC236}">
                <a16:creationId xmlns:a16="http://schemas.microsoft.com/office/drawing/2014/main" id="{6C4FB0E4-7942-3FC2-407F-B9500F035E5D}"/>
              </a:ext>
            </a:extLst>
          </p:cNvPr>
          <p:cNvSpPr>
            <a:spLocks noGrp="1"/>
          </p:cNvSpPr>
          <p:nvPr>
            <p:ph type="body" sz="quarter" idx="46" hasCustomPrompt="1"/>
          </p:nvPr>
        </p:nvSpPr>
        <p:spPr>
          <a:xfrm>
            <a:off x="3269338" y="489961"/>
            <a:ext cx="560387" cy="400050"/>
          </a:xfrm>
          <a:prstGeom prst="rect">
            <a:avLst/>
          </a:prstGeom>
        </p:spPr>
        <p:txBody>
          <a:bodyPr>
            <a:noAutofit/>
          </a:bodyPr>
          <a:lstStyle>
            <a:lvl1pPr marL="0" indent="0">
              <a:buNone/>
              <a:defRPr lang="en-US" sz="2000" b="0" i="0" kern="1200" dirty="0">
                <a:solidFill>
                  <a:schemeClr val="accent1"/>
                </a:solidFill>
                <a:latin typeface="Segoe UI" panose="020B0502040204020203" pitchFamily="34" charset="0"/>
                <a:ea typeface="+mn-ea"/>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01</a:t>
            </a:r>
          </a:p>
        </p:txBody>
      </p:sp>
      <p:sp>
        <p:nvSpPr>
          <p:cNvPr id="20" name="Text Placeholder 11">
            <a:extLst>
              <a:ext uri="{FF2B5EF4-FFF2-40B4-BE49-F238E27FC236}">
                <a16:creationId xmlns:a16="http://schemas.microsoft.com/office/drawing/2014/main" id="{D063535B-A7D0-15D4-B5A1-594D2F4162A5}"/>
              </a:ext>
            </a:extLst>
          </p:cNvPr>
          <p:cNvSpPr>
            <a:spLocks noGrp="1"/>
          </p:cNvSpPr>
          <p:nvPr>
            <p:ph type="body" sz="quarter" idx="47" hasCustomPrompt="1"/>
          </p:nvPr>
        </p:nvSpPr>
        <p:spPr>
          <a:xfrm>
            <a:off x="6255161" y="489961"/>
            <a:ext cx="560387" cy="400050"/>
          </a:xfrm>
          <a:prstGeom prst="rect">
            <a:avLst/>
          </a:prstGeom>
        </p:spPr>
        <p:txBody>
          <a:bodyPr>
            <a:normAutofit/>
          </a:bodyPr>
          <a:lstStyle>
            <a:lvl1pPr marL="0" indent="0">
              <a:buNone/>
              <a:defRPr lang="en-US" sz="2000" b="0" i="0" kern="1200" dirty="0">
                <a:solidFill>
                  <a:schemeClr val="accent1"/>
                </a:solidFill>
                <a:latin typeface="Segoe UI" panose="020B0502040204020203" pitchFamily="34" charset="0"/>
                <a:ea typeface="+mn-ea"/>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05</a:t>
            </a:r>
          </a:p>
        </p:txBody>
      </p:sp>
      <p:sp>
        <p:nvSpPr>
          <p:cNvPr id="22" name="Text Placeholder 11">
            <a:extLst>
              <a:ext uri="{FF2B5EF4-FFF2-40B4-BE49-F238E27FC236}">
                <a16:creationId xmlns:a16="http://schemas.microsoft.com/office/drawing/2014/main" id="{8D9099A6-3B0A-9464-367E-D5A8E455A408}"/>
              </a:ext>
            </a:extLst>
          </p:cNvPr>
          <p:cNvSpPr>
            <a:spLocks noGrp="1"/>
          </p:cNvSpPr>
          <p:nvPr>
            <p:ph type="body" sz="quarter" idx="48" hasCustomPrompt="1"/>
          </p:nvPr>
        </p:nvSpPr>
        <p:spPr>
          <a:xfrm>
            <a:off x="3269338" y="2121840"/>
            <a:ext cx="560387" cy="400050"/>
          </a:xfrm>
          <a:prstGeom prst="rect">
            <a:avLst/>
          </a:prstGeom>
        </p:spPr>
        <p:txBody>
          <a:bodyPr>
            <a:normAutofit/>
          </a:bodyPr>
          <a:lstStyle>
            <a:lvl1pPr marL="0" indent="0">
              <a:buNone/>
              <a:defRPr lang="en-US" sz="2000" b="0" i="0" kern="1200" dirty="0">
                <a:solidFill>
                  <a:schemeClr val="accent1"/>
                </a:solidFill>
                <a:latin typeface="Segoe UI" panose="020B0502040204020203" pitchFamily="34" charset="0"/>
                <a:ea typeface="+mn-ea"/>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02</a:t>
            </a:r>
          </a:p>
        </p:txBody>
      </p:sp>
      <p:sp>
        <p:nvSpPr>
          <p:cNvPr id="23" name="Text Placeholder 11">
            <a:extLst>
              <a:ext uri="{FF2B5EF4-FFF2-40B4-BE49-F238E27FC236}">
                <a16:creationId xmlns:a16="http://schemas.microsoft.com/office/drawing/2014/main" id="{07AC5969-ACBC-CD3B-958B-C4688327203B}"/>
              </a:ext>
            </a:extLst>
          </p:cNvPr>
          <p:cNvSpPr>
            <a:spLocks noGrp="1"/>
          </p:cNvSpPr>
          <p:nvPr>
            <p:ph type="body" sz="quarter" idx="49" hasCustomPrompt="1"/>
          </p:nvPr>
        </p:nvSpPr>
        <p:spPr>
          <a:xfrm>
            <a:off x="6255161" y="2121840"/>
            <a:ext cx="560387" cy="400050"/>
          </a:xfrm>
          <a:prstGeom prst="rect">
            <a:avLst/>
          </a:prstGeom>
        </p:spPr>
        <p:txBody>
          <a:bodyPr>
            <a:normAutofit/>
          </a:bodyPr>
          <a:lstStyle>
            <a:lvl1pPr marL="0" indent="0">
              <a:buNone/>
              <a:defRPr lang="en-US" sz="2000" b="0" i="0" kern="1200" dirty="0">
                <a:solidFill>
                  <a:schemeClr val="accent1"/>
                </a:solidFill>
                <a:latin typeface="Segoe UI" panose="020B0502040204020203" pitchFamily="34" charset="0"/>
                <a:ea typeface="+mn-ea"/>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06</a:t>
            </a:r>
          </a:p>
        </p:txBody>
      </p:sp>
      <p:sp>
        <p:nvSpPr>
          <p:cNvPr id="24" name="Text Placeholder 11">
            <a:extLst>
              <a:ext uri="{FF2B5EF4-FFF2-40B4-BE49-F238E27FC236}">
                <a16:creationId xmlns:a16="http://schemas.microsoft.com/office/drawing/2014/main" id="{AB03BDC5-976E-FC84-E7E5-F83B89DAEC42}"/>
              </a:ext>
            </a:extLst>
          </p:cNvPr>
          <p:cNvSpPr>
            <a:spLocks noGrp="1"/>
          </p:cNvSpPr>
          <p:nvPr>
            <p:ph type="body" sz="quarter" idx="50" hasCustomPrompt="1"/>
          </p:nvPr>
        </p:nvSpPr>
        <p:spPr>
          <a:xfrm>
            <a:off x="3269338" y="3753719"/>
            <a:ext cx="560387" cy="400050"/>
          </a:xfrm>
          <a:prstGeom prst="rect">
            <a:avLst/>
          </a:prstGeom>
        </p:spPr>
        <p:txBody>
          <a:bodyPr>
            <a:normAutofit/>
          </a:bodyPr>
          <a:lstStyle>
            <a:lvl1pPr marL="0" indent="0">
              <a:buNone/>
              <a:defRPr lang="en-US" sz="2000" b="0" i="0" kern="1200" dirty="0">
                <a:solidFill>
                  <a:schemeClr val="accent1"/>
                </a:solidFill>
                <a:latin typeface="Segoe UI" panose="020B0502040204020203" pitchFamily="34" charset="0"/>
                <a:ea typeface="+mn-ea"/>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03</a:t>
            </a:r>
          </a:p>
        </p:txBody>
      </p:sp>
      <p:sp>
        <p:nvSpPr>
          <p:cNvPr id="25" name="Text Placeholder 11">
            <a:extLst>
              <a:ext uri="{FF2B5EF4-FFF2-40B4-BE49-F238E27FC236}">
                <a16:creationId xmlns:a16="http://schemas.microsoft.com/office/drawing/2014/main" id="{DD404668-7BFF-9D81-116D-D664F55583DC}"/>
              </a:ext>
            </a:extLst>
          </p:cNvPr>
          <p:cNvSpPr>
            <a:spLocks noGrp="1"/>
          </p:cNvSpPr>
          <p:nvPr>
            <p:ph type="body" sz="quarter" idx="51" hasCustomPrompt="1"/>
          </p:nvPr>
        </p:nvSpPr>
        <p:spPr>
          <a:xfrm>
            <a:off x="6255161" y="3753719"/>
            <a:ext cx="560387" cy="400050"/>
          </a:xfrm>
          <a:prstGeom prst="rect">
            <a:avLst/>
          </a:prstGeom>
        </p:spPr>
        <p:txBody>
          <a:bodyPr>
            <a:normAutofit/>
          </a:bodyPr>
          <a:lstStyle>
            <a:lvl1pPr marL="0" indent="0">
              <a:buNone/>
              <a:defRPr lang="en-US" sz="2000" b="0" i="0" kern="1200" dirty="0">
                <a:solidFill>
                  <a:schemeClr val="accent1"/>
                </a:solidFill>
                <a:latin typeface="Segoe UI" panose="020B0502040204020203" pitchFamily="34" charset="0"/>
                <a:ea typeface="+mn-ea"/>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07</a:t>
            </a:r>
          </a:p>
        </p:txBody>
      </p:sp>
      <p:sp>
        <p:nvSpPr>
          <p:cNvPr id="26" name="Text Placeholder 11">
            <a:extLst>
              <a:ext uri="{FF2B5EF4-FFF2-40B4-BE49-F238E27FC236}">
                <a16:creationId xmlns:a16="http://schemas.microsoft.com/office/drawing/2014/main" id="{EF450C48-9DBC-7E11-76BF-521C525AD0C0}"/>
              </a:ext>
            </a:extLst>
          </p:cNvPr>
          <p:cNvSpPr>
            <a:spLocks noGrp="1"/>
          </p:cNvSpPr>
          <p:nvPr>
            <p:ph type="body" sz="quarter" idx="52" hasCustomPrompt="1"/>
          </p:nvPr>
        </p:nvSpPr>
        <p:spPr>
          <a:xfrm>
            <a:off x="3269338" y="5385598"/>
            <a:ext cx="560387" cy="400050"/>
          </a:xfrm>
          <a:prstGeom prst="rect">
            <a:avLst/>
          </a:prstGeom>
        </p:spPr>
        <p:txBody>
          <a:bodyPr>
            <a:normAutofit/>
          </a:bodyPr>
          <a:lstStyle>
            <a:lvl1pPr marL="0" indent="0">
              <a:buNone/>
              <a:defRPr lang="en-US" sz="2000" b="0" i="0" kern="1200" dirty="0">
                <a:solidFill>
                  <a:schemeClr val="accent1"/>
                </a:solidFill>
                <a:latin typeface="Segoe UI" panose="020B0502040204020203" pitchFamily="34" charset="0"/>
                <a:ea typeface="+mn-ea"/>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04</a:t>
            </a:r>
          </a:p>
        </p:txBody>
      </p:sp>
      <p:sp>
        <p:nvSpPr>
          <p:cNvPr id="27" name="Text Placeholder 11">
            <a:extLst>
              <a:ext uri="{FF2B5EF4-FFF2-40B4-BE49-F238E27FC236}">
                <a16:creationId xmlns:a16="http://schemas.microsoft.com/office/drawing/2014/main" id="{C59416B7-40A3-0E61-131F-614A2055DC63}"/>
              </a:ext>
            </a:extLst>
          </p:cNvPr>
          <p:cNvSpPr>
            <a:spLocks noGrp="1"/>
          </p:cNvSpPr>
          <p:nvPr>
            <p:ph type="body" sz="quarter" idx="53" hasCustomPrompt="1"/>
          </p:nvPr>
        </p:nvSpPr>
        <p:spPr>
          <a:xfrm>
            <a:off x="6255161" y="5385598"/>
            <a:ext cx="560387" cy="400050"/>
          </a:xfrm>
          <a:prstGeom prst="rect">
            <a:avLst/>
          </a:prstGeom>
        </p:spPr>
        <p:txBody>
          <a:bodyPr>
            <a:normAutofit/>
          </a:bodyPr>
          <a:lstStyle>
            <a:lvl1pPr marL="0" indent="0">
              <a:buNone/>
              <a:defRPr lang="en-US" sz="2000" b="0" i="0" kern="1200" dirty="0">
                <a:solidFill>
                  <a:schemeClr val="accent1"/>
                </a:solidFill>
                <a:latin typeface="Segoe UI" panose="020B0502040204020203" pitchFamily="34" charset="0"/>
                <a:ea typeface="+mn-ea"/>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08</a:t>
            </a:r>
          </a:p>
        </p:txBody>
      </p:sp>
      <p:sp>
        <p:nvSpPr>
          <p:cNvPr id="2" name="Title 1">
            <a:extLst>
              <a:ext uri="{FF2B5EF4-FFF2-40B4-BE49-F238E27FC236}">
                <a16:creationId xmlns:a16="http://schemas.microsoft.com/office/drawing/2014/main" id="{49DAE953-92F2-49A6-BACF-75F3AE4AB7FD}"/>
              </a:ext>
            </a:extLst>
          </p:cNvPr>
          <p:cNvSpPr>
            <a:spLocks noGrp="1"/>
          </p:cNvSpPr>
          <p:nvPr>
            <p:ph type="title" hasCustomPrompt="1"/>
          </p:nvPr>
        </p:nvSpPr>
        <p:spPr>
          <a:xfrm>
            <a:off x="563880" y="486641"/>
            <a:ext cx="2029968" cy="724535"/>
          </a:xfrm>
        </p:spPr>
        <p:txBody>
          <a:bodyPr/>
          <a:lstStyle>
            <a:lvl1pPr>
              <a:defRPr>
                <a:solidFill>
                  <a:schemeClr val="tx1"/>
                </a:solidFill>
              </a:defRPr>
            </a:lvl1pPr>
          </a:lstStyle>
          <a:p>
            <a:r>
              <a:rPr lang="en-US"/>
              <a:t>Agenda</a:t>
            </a:r>
          </a:p>
        </p:txBody>
      </p:sp>
    </p:spTree>
    <p:extLst>
      <p:ext uri="{BB962C8B-B14F-4D97-AF65-F5344CB8AC3E}">
        <p14:creationId xmlns:p14="http://schemas.microsoft.com/office/powerpoint/2010/main" val="2250315004"/>
      </p:ext>
    </p:extLst>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showMasterSp="0" preserve="1" userDrawn="1">
  <p:cSld name="Section Title Slide">
    <p:bg>
      <p:bgPr>
        <a:solidFill>
          <a:srgbClr val="F4F4F4"/>
        </a:solidFill>
        <a:effectLst/>
      </p:bgPr>
    </p:bg>
    <p:spTree>
      <p:nvGrpSpPr>
        <p:cNvPr id="1" name=""/>
        <p:cNvGrpSpPr/>
        <p:nvPr/>
      </p:nvGrpSpPr>
      <p:grpSpPr>
        <a:xfrm>
          <a:off x="0" y="0"/>
          <a:ext cx="0" cy="0"/>
          <a:chOff x="0" y="0"/>
          <a:chExt cx="0" cy="0"/>
        </a:xfrm>
      </p:grpSpPr>
      <p:grpSp>
        <p:nvGrpSpPr>
          <p:cNvPr id="196" name="Group 195">
            <a:extLst>
              <a:ext uri="{FF2B5EF4-FFF2-40B4-BE49-F238E27FC236}">
                <a16:creationId xmlns:a16="http://schemas.microsoft.com/office/drawing/2014/main" id="{9C80428F-6BDA-144D-E0C2-B05D09247553}"/>
              </a:ext>
            </a:extLst>
          </p:cNvPr>
          <p:cNvGrpSpPr/>
          <p:nvPr userDrawn="1"/>
        </p:nvGrpSpPr>
        <p:grpSpPr>
          <a:xfrm>
            <a:off x="9357194" y="4828546"/>
            <a:ext cx="2834806" cy="2029454"/>
            <a:chOff x="6174600" y="2550109"/>
            <a:chExt cx="6017400" cy="4307890"/>
          </a:xfrm>
        </p:grpSpPr>
        <p:sp>
          <p:nvSpPr>
            <p:cNvPr id="197" name="Rectangle 196">
              <a:extLst>
                <a:ext uri="{FF2B5EF4-FFF2-40B4-BE49-F238E27FC236}">
                  <a16:creationId xmlns:a16="http://schemas.microsoft.com/office/drawing/2014/main" id="{2856B35D-E884-54C7-77E5-947F3FE56180}"/>
                </a:ext>
              </a:extLst>
            </p:cNvPr>
            <p:cNvSpPr/>
            <p:nvPr/>
          </p:nvSpPr>
          <p:spPr>
            <a:xfrm>
              <a:off x="7974932" y="3990109"/>
              <a:ext cx="1440000" cy="1440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198" name="Rectangle 197">
              <a:extLst>
                <a:ext uri="{FF2B5EF4-FFF2-40B4-BE49-F238E27FC236}">
                  <a16:creationId xmlns:a16="http://schemas.microsoft.com/office/drawing/2014/main" id="{2A246ACB-D649-8899-9437-208F1CF3ADBA}"/>
                </a:ext>
              </a:extLst>
            </p:cNvPr>
            <p:cNvSpPr/>
            <p:nvPr userDrawn="1"/>
          </p:nvSpPr>
          <p:spPr>
            <a:xfrm flipH="1">
              <a:off x="6174600" y="4708966"/>
              <a:ext cx="720000" cy="720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p>
          </p:txBody>
        </p:sp>
        <p:sp>
          <p:nvSpPr>
            <p:cNvPr id="199" name="Rectangle 198">
              <a:extLst>
                <a:ext uri="{FF2B5EF4-FFF2-40B4-BE49-F238E27FC236}">
                  <a16:creationId xmlns:a16="http://schemas.microsoft.com/office/drawing/2014/main" id="{7365DF15-692E-D0CF-83FC-C68A5EF5F9E5}"/>
                </a:ext>
              </a:extLst>
            </p:cNvPr>
            <p:cNvSpPr/>
            <p:nvPr userDrawn="1"/>
          </p:nvSpPr>
          <p:spPr>
            <a:xfrm flipH="1">
              <a:off x="6894933" y="5429159"/>
              <a:ext cx="1078124" cy="108000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200" name="Rectangle 199">
              <a:extLst>
                <a:ext uri="{FF2B5EF4-FFF2-40B4-BE49-F238E27FC236}">
                  <a16:creationId xmlns:a16="http://schemas.microsoft.com/office/drawing/2014/main" id="{1BF34904-CD3C-817F-350C-4C286034ADED}"/>
                </a:ext>
              </a:extLst>
            </p:cNvPr>
            <p:cNvSpPr/>
            <p:nvPr/>
          </p:nvSpPr>
          <p:spPr>
            <a:xfrm>
              <a:off x="10752000" y="2550109"/>
              <a:ext cx="1440000" cy="1440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201" name="Rectangle 200">
              <a:extLst>
                <a:ext uri="{FF2B5EF4-FFF2-40B4-BE49-F238E27FC236}">
                  <a16:creationId xmlns:a16="http://schemas.microsoft.com/office/drawing/2014/main" id="{EB849843-8892-7120-D248-69660CFDC0CB}"/>
                </a:ext>
              </a:extLst>
            </p:cNvPr>
            <p:cNvSpPr/>
            <p:nvPr/>
          </p:nvSpPr>
          <p:spPr>
            <a:xfrm>
              <a:off x="9414934" y="3990109"/>
              <a:ext cx="2777066" cy="286789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grpSp>
      <p:sp>
        <p:nvSpPr>
          <p:cNvPr id="3" name="Title 2">
            <a:extLst>
              <a:ext uri="{FF2B5EF4-FFF2-40B4-BE49-F238E27FC236}">
                <a16:creationId xmlns:a16="http://schemas.microsoft.com/office/drawing/2014/main" id="{7D28E221-4C6F-0ECF-FF86-1B96135B1A77}"/>
              </a:ext>
            </a:extLst>
          </p:cNvPr>
          <p:cNvSpPr>
            <a:spLocks noGrp="1"/>
          </p:cNvSpPr>
          <p:nvPr>
            <p:ph type="title" hasCustomPrompt="1"/>
          </p:nvPr>
        </p:nvSpPr>
        <p:spPr>
          <a:xfrm>
            <a:off x="563563" y="2190159"/>
            <a:ext cx="4420949" cy="2477683"/>
          </a:xfrm>
        </p:spPr>
        <p:txBody>
          <a:bodyPr anchor="ctr">
            <a:normAutofit/>
          </a:bodyPr>
          <a:lstStyle>
            <a:lvl1pPr>
              <a:defRPr sz="4000">
                <a:solidFill>
                  <a:schemeClr val="bg1"/>
                </a:solidFill>
              </a:defRPr>
            </a:lvl1pPr>
          </a:lstStyle>
          <a:p>
            <a:r>
              <a:rPr lang="en-US"/>
              <a:t>Section divider title here</a:t>
            </a:r>
          </a:p>
        </p:txBody>
      </p:sp>
      <p:grpSp>
        <p:nvGrpSpPr>
          <p:cNvPr id="7" name="Group 6">
            <a:extLst>
              <a:ext uri="{FF2B5EF4-FFF2-40B4-BE49-F238E27FC236}">
                <a16:creationId xmlns:a16="http://schemas.microsoft.com/office/drawing/2014/main" id="{AAF3A7A0-5D4F-DA76-4664-40356992441A}"/>
              </a:ext>
            </a:extLst>
          </p:cNvPr>
          <p:cNvGrpSpPr/>
          <p:nvPr userDrawn="1"/>
        </p:nvGrpSpPr>
        <p:grpSpPr>
          <a:xfrm>
            <a:off x="9815495" y="429002"/>
            <a:ext cx="1932809" cy="346503"/>
            <a:chOff x="6495602" y="2754510"/>
            <a:chExt cx="5870436" cy="1052418"/>
          </a:xfrm>
        </p:grpSpPr>
        <p:sp>
          <p:nvSpPr>
            <p:cNvPr id="8" name="Freeform 7">
              <a:extLst>
                <a:ext uri="{FF2B5EF4-FFF2-40B4-BE49-F238E27FC236}">
                  <a16:creationId xmlns:a16="http://schemas.microsoft.com/office/drawing/2014/main" id="{827180E5-9528-9873-E46C-2BC257312A1F}"/>
                </a:ext>
              </a:extLst>
            </p:cNvPr>
            <p:cNvSpPr/>
            <p:nvPr/>
          </p:nvSpPr>
          <p:spPr>
            <a:xfrm>
              <a:off x="6578450" y="3059130"/>
              <a:ext cx="115745" cy="155240"/>
            </a:xfrm>
            <a:custGeom>
              <a:avLst/>
              <a:gdLst>
                <a:gd name="connsiteX0" fmla="*/ 72586 w 115745"/>
                <a:gd name="connsiteY0" fmla="*/ 155241 h 155240"/>
                <a:gd name="connsiteX1" fmla="*/ 115746 w 115745"/>
                <a:gd name="connsiteY1" fmla="*/ 36669 h 155240"/>
                <a:gd name="connsiteX2" fmla="*/ 51912 w 115745"/>
                <a:gd name="connsiteY2" fmla="*/ 0 h 155240"/>
                <a:gd name="connsiteX3" fmla="*/ 0 w 115745"/>
                <a:gd name="connsiteY3" fmla="*/ 142467 h 155240"/>
                <a:gd name="connsiteX4" fmla="*/ 72586 w 115745"/>
                <a:gd name="connsiteY4" fmla="*/ 155241 h 15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45" h="155240">
                  <a:moveTo>
                    <a:pt x="72586" y="155241"/>
                  </a:moveTo>
                  <a:cubicBezTo>
                    <a:pt x="79981" y="113312"/>
                    <a:pt x="94619" y="73337"/>
                    <a:pt x="115746" y="36669"/>
                  </a:cubicBezTo>
                  <a:lnTo>
                    <a:pt x="51912" y="0"/>
                  </a:lnTo>
                  <a:cubicBezTo>
                    <a:pt x="26409" y="44032"/>
                    <a:pt x="8904" y="92122"/>
                    <a:pt x="0" y="142467"/>
                  </a:cubicBezTo>
                  <a:lnTo>
                    <a:pt x="72586" y="155241"/>
                  </a:lnTo>
                  <a:close/>
                </a:path>
              </a:pathLst>
            </a:custGeom>
            <a:solidFill>
              <a:srgbClr val="007963"/>
            </a:solidFill>
            <a:ln w="0"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1B9C40A2-1090-885E-F686-BD60E1639FF5}"/>
                </a:ext>
              </a:extLst>
            </p:cNvPr>
            <p:cNvSpPr/>
            <p:nvPr/>
          </p:nvSpPr>
          <p:spPr>
            <a:xfrm>
              <a:off x="6495602" y="3190175"/>
              <a:ext cx="81037" cy="177932"/>
            </a:xfrm>
            <a:custGeom>
              <a:avLst/>
              <a:gdLst>
                <a:gd name="connsiteX0" fmla="*/ 7696 w 81037"/>
                <a:gd name="connsiteY0" fmla="*/ 0 h 177932"/>
                <a:gd name="connsiteX1" fmla="*/ 0 w 81037"/>
                <a:gd name="connsiteY1" fmla="*/ 88966 h 177932"/>
                <a:gd name="connsiteX2" fmla="*/ 7696 w 81037"/>
                <a:gd name="connsiteY2" fmla="*/ 177933 h 177932"/>
                <a:gd name="connsiteX3" fmla="*/ 81037 w 81037"/>
                <a:gd name="connsiteY3" fmla="*/ 165009 h 177932"/>
                <a:gd name="connsiteX4" fmla="*/ 74548 w 81037"/>
                <a:gd name="connsiteY4" fmla="*/ 88966 h 177932"/>
                <a:gd name="connsiteX5" fmla="*/ 81037 w 81037"/>
                <a:gd name="connsiteY5" fmla="*/ 12924 h 177932"/>
                <a:gd name="connsiteX6" fmla="*/ 7696 w 81037"/>
                <a:gd name="connsiteY6" fmla="*/ 0 h 17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7" h="177932">
                  <a:moveTo>
                    <a:pt x="7696" y="0"/>
                  </a:moveTo>
                  <a:cubicBezTo>
                    <a:pt x="2716" y="28854"/>
                    <a:pt x="0" y="58610"/>
                    <a:pt x="0" y="88966"/>
                  </a:cubicBezTo>
                  <a:cubicBezTo>
                    <a:pt x="0" y="119323"/>
                    <a:pt x="2716" y="149079"/>
                    <a:pt x="7696" y="177933"/>
                  </a:cubicBezTo>
                  <a:lnTo>
                    <a:pt x="81037" y="165009"/>
                  </a:lnTo>
                  <a:cubicBezTo>
                    <a:pt x="76812" y="140062"/>
                    <a:pt x="74548" y="114665"/>
                    <a:pt x="74548" y="88966"/>
                  </a:cubicBezTo>
                  <a:cubicBezTo>
                    <a:pt x="74548" y="63268"/>
                    <a:pt x="76812" y="37721"/>
                    <a:pt x="81037" y="12924"/>
                  </a:cubicBezTo>
                  <a:lnTo>
                    <a:pt x="7696" y="0"/>
                  </a:lnTo>
                  <a:close/>
                </a:path>
              </a:pathLst>
            </a:custGeom>
            <a:solidFill>
              <a:srgbClr val="007963"/>
            </a:solidFill>
            <a:ln w="0"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F6BDA5B9-77B7-D8EB-4F2C-CE4A88284E8E}"/>
                </a:ext>
              </a:extLst>
            </p:cNvPr>
            <p:cNvSpPr/>
            <p:nvPr/>
          </p:nvSpPr>
          <p:spPr>
            <a:xfrm>
              <a:off x="6565472" y="2883451"/>
              <a:ext cx="162677" cy="173424"/>
            </a:xfrm>
            <a:custGeom>
              <a:avLst/>
              <a:gdLst>
                <a:gd name="connsiteX0" fmla="*/ 134911 w 162677"/>
                <a:gd name="connsiteY0" fmla="*/ 82204 h 173424"/>
                <a:gd name="connsiteX1" fmla="*/ 162678 w 162677"/>
                <a:gd name="connsiteY1" fmla="*/ 56806 h 173424"/>
                <a:gd name="connsiteX2" fmla="*/ 114840 w 162677"/>
                <a:gd name="connsiteY2" fmla="*/ 0 h 173424"/>
                <a:gd name="connsiteX3" fmla="*/ 0 w 162677"/>
                <a:gd name="connsiteY3" fmla="*/ 136305 h 173424"/>
                <a:gd name="connsiteX4" fmla="*/ 64437 w 162677"/>
                <a:gd name="connsiteY4" fmla="*/ 173425 h 173424"/>
                <a:gd name="connsiteX5" fmla="*/ 135062 w 162677"/>
                <a:gd name="connsiteY5" fmla="*/ 82204 h 17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677" h="173424">
                  <a:moveTo>
                    <a:pt x="134911" y="82204"/>
                  </a:moveTo>
                  <a:cubicBezTo>
                    <a:pt x="143814" y="73337"/>
                    <a:pt x="153020" y="64921"/>
                    <a:pt x="162678" y="56806"/>
                  </a:cubicBezTo>
                  <a:lnTo>
                    <a:pt x="114840" y="0"/>
                  </a:lnTo>
                  <a:cubicBezTo>
                    <a:pt x="69115" y="38472"/>
                    <a:pt x="30181" y="84458"/>
                    <a:pt x="0" y="136305"/>
                  </a:cubicBezTo>
                  <a:lnTo>
                    <a:pt x="64437" y="173425"/>
                  </a:lnTo>
                  <a:cubicBezTo>
                    <a:pt x="83603" y="140513"/>
                    <a:pt x="107295" y="109856"/>
                    <a:pt x="135062" y="82204"/>
                  </a:cubicBezTo>
                  <a:close/>
                </a:path>
              </a:pathLst>
            </a:custGeom>
            <a:solidFill>
              <a:srgbClr val="007963"/>
            </a:solidFill>
            <a:ln w="0"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843B7171-22A7-C26E-8413-4302B7FB0B24}"/>
                </a:ext>
              </a:extLst>
            </p:cNvPr>
            <p:cNvSpPr/>
            <p:nvPr/>
          </p:nvSpPr>
          <p:spPr>
            <a:xfrm>
              <a:off x="6578450" y="3343762"/>
              <a:ext cx="115745" cy="155240"/>
            </a:xfrm>
            <a:custGeom>
              <a:avLst/>
              <a:gdLst>
                <a:gd name="connsiteX0" fmla="*/ 0 w 115745"/>
                <a:gd name="connsiteY0" fmla="*/ 12774 h 155240"/>
                <a:gd name="connsiteX1" fmla="*/ 51912 w 115745"/>
                <a:gd name="connsiteY1" fmla="*/ 155241 h 155240"/>
                <a:gd name="connsiteX2" fmla="*/ 115746 w 115745"/>
                <a:gd name="connsiteY2" fmla="*/ 118572 h 155240"/>
                <a:gd name="connsiteX3" fmla="*/ 72586 w 115745"/>
                <a:gd name="connsiteY3" fmla="*/ 0 h 155240"/>
                <a:gd name="connsiteX4" fmla="*/ 0 w 115745"/>
                <a:gd name="connsiteY4" fmla="*/ 12774 h 15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45" h="155240">
                  <a:moveTo>
                    <a:pt x="0" y="12774"/>
                  </a:moveTo>
                  <a:cubicBezTo>
                    <a:pt x="8904" y="63118"/>
                    <a:pt x="26409" y="111208"/>
                    <a:pt x="51912" y="155241"/>
                  </a:cubicBezTo>
                  <a:lnTo>
                    <a:pt x="115746" y="118572"/>
                  </a:lnTo>
                  <a:cubicBezTo>
                    <a:pt x="94619" y="81903"/>
                    <a:pt x="79981" y="41928"/>
                    <a:pt x="72586" y="0"/>
                  </a:cubicBezTo>
                  <a:lnTo>
                    <a:pt x="0" y="12774"/>
                  </a:lnTo>
                  <a:close/>
                </a:path>
              </a:pathLst>
            </a:custGeom>
            <a:solidFill>
              <a:srgbClr val="007963"/>
            </a:solidFill>
            <a:ln w="0"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F7613BFC-2FED-A76A-64CE-45E77188E667}"/>
                </a:ext>
              </a:extLst>
            </p:cNvPr>
            <p:cNvSpPr/>
            <p:nvPr/>
          </p:nvSpPr>
          <p:spPr>
            <a:xfrm>
              <a:off x="6696610" y="2999017"/>
              <a:ext cx="129025" cy="133299"/>
            </a:xfrm>
            <a:custGeom>
              <a:avLst/>
              <a:gdLst>
                <a:gd name="connsiteX0" fmla="*/ 58250 w 129025"/>
                <a:gd name="connsiteY0" fmla="*/ 20889 h 133299"/>
                <a:gd name="connsiteX1" fmla="*/ 0 w 129025"/>
                <a:gd name="connsiteY1" fmla="*/ 96180 h 133299"/>
                <a:gd name="connsiteX2" fmla="*/ 64588 w 129025"/>
                <a:gd name="connsiteY2" fmla="*/ 133299 h 133299"/>
                <a:gd name="connsiteX3" fmla="*/ 129026 w 129025"/>
                <a:gd name="connsiteY3" fmla="*/ 56806 h 133299"/>
                <a:gd name="connsiteX4" fmla="*/ 81188 w 129025"/>
                <a:gd name="connsiteY4" fmla="*/ 0 h 133299"/>
                <a:gd name="connsiteX5" fmla="*/ 58401 w 129025"/>
                <a:gd name="connsiteY5" fmla="*/ 20889 h 13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025" h="133299">
                  <a:moveTo>
                    <a:pt x="58250" y="20889"/>
                  </a:moveTo>
                  <a:cubicBezTo>
                    <a:pt x="35312" y="43732"/>
                    <a:pt x="15845" y="68979"/>
                    <a:pt x="0" y="96180"/>
                  </a:cubicBezTo>
                  <a:lnTo>
                    <a:pt x="64588" y="133299"/>
                  </a:lnTo>
                  <a:cubicBezTo>
                    <a:pt x="81490" y="104295"/>
                    <a:pt x="103371" y="78447"/>
                    <a:pt x="129026" y="56806"/>
                  </a:cubicBezTo>
                  <a:lnTo>
                    <a:pt x="81188" y="0"/>
                  </a:lnTo>
                  <a:cubicBezTo>
                    <a:pt x="73341" y="6612"/>
                    <a:pt x="65796" y="13525"/>
                    <a:pt x="58401" y="20889"/>
                  </a:cubicBezTo>
                  <a:close/>
                </a:path>
              </a:pathLst>
            </a:custGeom>
            <a:solidFill>
              <a:srgbClr val="007963"/>
            </a:solidFill>
            <a:ln w="0"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9B0A4E21-862C-5A31-8EDF-65E9301E1491}"/>
                </a:ext>
              </a:extLst>
            </p:cNvPr>
            <p:cNvSpPr/>
            <p:nvPr/>
          </p:nvSpPr>
          <p:spPr>
            <a:xfrm>
              <a:off x="6730564" y="2864365"/>
              <a:ext cx="156943" cy="132397"/>
            </a:xfrm>
            <a:custGeom>
              <a:avLst/>
              <a:gdLst>
                <a:gd name="connsiteX0" fmla="*/ 0 w 156943"/>
                <a:gd name="connsiteY0" fmla="*/ 76193 h 132397"/>
                <a:gd name="connsiteX1" fmla="*/ 47385 w 156943"/>
                <a:gd name="connsiteY1" fmla="*/ 132398 h 132397"/>
                <a:gd name="connsiteX2" fmla="*/ 156943 w 156943"/>
                <a:gd name="connsiteY2" fmla="*/ 68979 h 132397"/>
                <a:gd name="connsiteX3" fmla="*/ 131742 w 156943"/>
                <a:gd name="connsiteY3" fmla="*/ 0 h 132397"/>
                <a:gd name="connsiteX4" fmla="*/ 0 w 156943"/>
                <a:gd name="connsiteY4" fmla="*/ 76193 h 132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943" h="132397">
                  <a:moveTo>
                    <a:pt x="0" y="76193"/>
                  </a:moveTo>
                  <a:lnTo>
                    <a:pt x="47385" y="132398"/>
                  </a:lnTo>
                  <a:cubicBezTo>
                    <a:pt x="80283" y="104896"/>
                    <a:pt x="117406" y="83556"/>
                    <a:pt x="156943" y="68979"/>
                  </a:cubicBezTo>
                  <a:lnTo>
                    <a:pt x="131742" y="0"/>
                  </a:lnTo>
                  <a:cubicBezTo>
                    <a:pt x="84055" y="17433"/>
                    <a:pt x="39538" y="42980"/>
                    <a:pt x="0" y="76193"/>
                  </a:cubicBezTo>
                  <a:close/>
                </a:path>
              </a:pathLst>
            </a:custGeom>
            <a:solidFill>
              <a:srgbClr val="007963"/>
            </a:solidFill>
            <a:ln w="0"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3F74C30B-50CE-826C-FE75-6A4004B33F24}"/>
                </a:ext>
              </a:extLst>
            </p:cNvPr>
            <p:cNvSpPr/>
            <p:nvPr/>
          </p:nvSpPr>
          <p:spPr>
            <a:xfrm>
              <a:off x="6837708" y="2761723"/>
              <a:ext cx="696587" cy="494725"/>
            </a:xfrm>
            <a:custGeom>
              <a:avLst/>
              <a:gdLst>
                <a:gd name="connsiteX0" fmla="*/ 446232 w 696587"/>
                <a:gd name="connsiteY0" fmla="*/ 399447 h 494725"/>
                <a:gd name="connsiteX1" fmla="*/ 470226 w 696587"/>
                <a:gd name="connsiteY1" fmla="*/ 494726 h 494725"/>
                <a:gd name="connsiteX2" fmla="*/ 696587 w 696587"/>
                <a:gd name="connsiteY2" fmla="*/ 494726 h 494725"/>
                <a:gd name="connsiteX3" fmla="*/ 242055 w 696587"/>
                <a:gd name="connsiteY3" fmla="*/ 4058 h 494725"/>
                <a:gd name="connsiteX4" fmla="*/ 239490 w 696587"/>
                <a:gd name="connsiteY4" fmla="*/ 3757 h 494725"/>
                <a:gd name="connsiteX5" fmla="*/ 220777 w 696587"/>
                <a:gd name="connsiteY5" fmla="*/ 1954 h 494725"/>
                <a:gd name="connsiteX6" fmla="*/ 213534 w 696587"/>
                <a:gd name="connsiteY6" fmla="*/ 1353 h 494725"/>
                <a:gd name="connsiteX7" fmla="*/ 198443 w 696587"/>
                <a:gd name="connsiteY7" fmla="*/ 451 h 494725"/>
                <a:gd name="connsiteX8" fmla="*/ 186219 w 696587"/>
                <a:gd name="connsiteY8" fmla="*/ 150 h 494725"/>
                <a:gd name="connsiteX9" fmla="*/ 177467 w 696587"/>
                <a:gd name="connsiteY9" fmla="*/ 0 h 494725"/>
                <a:gd name="connsiteX10" fmla="*/ 177467 w 696587"/>
                <a:gd name="connsiteY10" fmla="*/ 0 h 494725"/>
                <a:gd name="connsiteX11" fmla="*/ 176109 w 696587"/>
                <a:gd name="connsiteY11" fmla="*/ 0 h 494725"/>
                <a:gd name="connsiteX12" fmla="*/ 176109 w 696587"/>
                <a:gd name="connsiteY12" fmla="*/ 0 h 494725"/>
                <a:gd name="connsiteX13" fmla="*/ 174449 w 696587"/>
                <a:gd name="connsiteY13" fmla="*/ 0 h 494725"/>
                <a:gd name="connsiteX14" fmla="*/ 160565 w 696587"/>
                <a:gd name="connsiteY14" fmla="*/ 301 h 494725"/>
                <a:gd name="connsiteX15" fmla="*/ 151963 w 696587"/>
                <a:gd name="connsiteY15" fmla="*/ 601 h 494725"/>
                <a:gd name="connsiteX16" fmla="*/ 138080 w 696587"/>
                <a:gd name="connsiteY16" fmla="*/ 1503 h 494725"/>
                <a:gd name="connsiteX17" fmla="*/ 129176 w 696587"/>
                <a:gd name="connsiteY17" fmla="*/ 2104 h 494725"/>
                <a:gd name="connsiteX18" fmla="*/ 119066 w 696587"/>
                <a:gd name="connsiteY18" fmla="*/ 3156 h 494725"/>
                <a:gd name="connsiteX19" fmla="*/ 106390 w 696587"/>
                <a:gd name="connsiteY19" fmla="*/ 4659 h 494725"/>
                <a:gd name="connsiteX20" fmla="*/ 104277 w 696587"/>
                <a:gd name="connsiteY20" fmla="*/ 4959 h 494725"/>
                <a:gd name="connsiteX21" fmla="*/ 0 w 696587"/>
                <a:gd name="connsiteY21" fmla="*/ 30808 h 494725"/>
                <a:gd name="connsiteX22" fmla="*/ 25503 w 696587"/>
                <a:gd name="connsiteY22" fmla="*/ 100388 h 494725"/>
                <a:gd name="connsiteX23" fmla="*/ 98844 w 696587"/>
                <a:gd name="connsiteY23" fmla="*/ 80851 h 494725"/>
                <a:gd name="connsiteX24" fmla="*/ 101560 w 696587"/>
                <a:gd name="connsiteY24" fmla="*/ 80400 h 494725"/>
                <a:gd name="connsiteX25" fmla="*/ 175656 w 696587"/>
                <a:gd name="connsiteY25" fmla="*/ 73938 h 494725"/>
                <a:gd name="connsiteX26" fmla="*/ 177467 w 696587"/>
                <a:gd name="connsiteY26" fmla="*/ 73938 h 494725"/>
                <a:gd name="connsiteX27" fmla="*/ 177467 w 696587"/>
                <a:gd name="connsiteY27" fmla="*/ 150582 h 494725"/>
                <a:gd name="connsiteX28" fmla="*/ 176109 w 696587"/>
                <a:gd name="connsiteY28" fmla="*/ 150582 h 494725"/>
                <a:gd name="connsiteX29" fmla="*/ 176109 w 696587"/>
                <a:gd name="connsiteY29" fmla="*/ 150582 h 494725"/>
                <a:gd name="connsiteX30" fmla="*/ 175505 w 696587"/>
                <a:gd name="connsiteY30" fmla="*/ 150582 h 494725"/>
                <a:gd name="connsiteX31" fmla="*/ 160263 w 696587"/>
                <a:gd name="connsiteY31" fmla="*/ 151033 h 494725"/>
                <a:gd name="connsiteX32" fmla="*/ 159962 w 696587"/>
                <a:gd name="connsiteY32" fmla="*/ 151033 h 494725"/>
                <a:gd name="connsiteX33" fmla="*/ 129026 w 696587"/>
                <a:gd name="connsiteY33" fmla="*/ 153738 h 494725"/>
                <a:gd name="connsiteX34" fmla="*/ 128120 w 696587"/>
                <a:gd name="connsiteY34" fmla="*/ 153738 h 494725"/>
                <a:gd name="connsiteX35" fmla="*/ 118311 w 696587"/>
                <a:gd name="connsiteY35" fmla="*/ 155240 h 494725"/>
                <a:gd name="connsiteX36" fmla="*/ 111973 w 696587"/>
                <a:gd name="connsiteY36" fmla="*/ 156292 h 494725"/>
                <a:gd name="connsiteX37" fmla="*/ 111822 w 696587"/>
                <a:gd name="connsiteY37" fmla="*/ 156292 h 494725"/>
                <a:gd name="connsiteX38" fmla="*/ 111822 w 696587"/>
                <a:gd name="connsiteY38" fmla="*/ 156292 h 494725"/>
                <a:gd name="connsiteX39" fmla="*/ 51912 w 696587"/>
                <a:gd name="connsiteY39" fmla="*/ 172373 h 494725"/>
                <a:gd name="connsiteX40" fmla="*/ 77415 w 696587"/>
                <a:gd name="connsiteY40" fmla="*/ 242253 h 494725"/>
                <a:gd name="connsiteX41" fmla="*/ 125253 w 696587"/>
                <a:gd name="connsiteY41" fmla="*/ 229479 h 494725"/>
                <a:gd name="connsiteX42" fmla="*/ 125253 w 696587"/>
                <a:gd name="connsiteY42" fmla="*/ 229479 h 494725"/>
                <a:gd name="connsiteX43" fmla="*/ 184258 w 696587"/>
                <a:gd name="connsiteY43" fmla="*/ 224971 h 494725"/>
                <a:gd name="connsiteX44" fmla="*/ 188936 w 696587"/>
                <a:gd name="connsiteY44" fmla="*/ 224971 h 494725"/>
                <a:gd name="connsiteX45" fmla="*/ 199197 w 696587"/>
                <a:gd name="connsiteY45" fmla="*/ 225572 h 494725"/>
                <a:gd name="connsiteX46" fmla="*/ 201159 w 696587"/>
                <a:gd name="connsiteY46" fmla="*/ 225722 h 494725"/>
                <a:gd name="connsiteX47" fmla="*/ 225455 w 696587"/>
                <a:gd name="connsiteY47" fmla="*/ 228728 h 494725"/>
                <a:gd name="connsiteX48" fmla="*/ 225455 w 696587"/>
                <a:gd name="connsiteY48" fmla="*/ 228728 h 494725"/>
                <a:gd name="connsiteX49" fmla="*/ 296231 w 696587"/>
                <a:gd name="connsiteY49" fmla="*/ 249767 h 494725"/>
                <a:gd name="connsiteX50" fmla="*/ 385266 w 696587"/>
                <a:gd name="connsiteY50" fmla="*/ 203030 h 494725"/>
                <a:gd name="connsiteX51" fmla="*/ 493164 w 696587"/>
                <a:gd name="connsiteY51" fmla="*/ 310481 h 494725"/>
                <a:gd name="connsiteX52" fmla="*/ 446081 w 696587"/>
                <a:gd name="connsiteY52" fmla="*/ 399147 h 49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96587" h="494725">
                  <a:moveTo>
                    <a:pt x="446232" y="399447"/>
                  </a:moveTo>
                  <a:cubicBezTo>
                    <a:pt x="459361" y="428903"/>
                    <a:pt x="467661" y="461063"/>
                    <a:pt x="470226" y="494726"/>
                  </a:cubicBezTo>
                  <a:lnTo>
                    <a:pt x="696587" y="494726"/>
                  </a:lnTo>
                  <a:cubicBezTo>
                    <a:pt x="685571" y="241051"/>
                    <a:pt x="491203" y="34715"/>
                    <a:pt x="242055" y="4058"/>
                  </a:cubicBezTo>
                  <a:cubicBezTo>
                    <a:pt x="241149" y="4058"/>
                    <a:pt x="240395" y="3907"/>
                    <a:pt x="239490" y="3757"/>
                  </a:cubicBezTo>
                  <a:cubicBezTo>
                    <a:pt x="233302" y="3006"/>
                    <a:pt x="227115" y="2404"/>
                    <a:pt x="220777" y="1954"/>
                  </a:cubicBezTo>
                  <a:cubicBezTo>
                    <a:pt x="218363" y="1803"/>
                    <a:pt x="215948" y="1653"/>
                    <a:pt x="213534" y="1353"/>
                  </a:cubicBezTo>
                  <a:cubicBezTo>
                    <a:pt x="208554" y="1052"/>
                    <a:pt x="203423" y="751"/>
                    <a:pt x="198443" y="451"/>
                  </a:cubicBezTo>
                  <a:cubicBezTo>
                    <a:pt x="194368" y="301"/>
                    <a:pt x="190294" y="150"/>
                    <a:pt x="186219" y="150"/>
                  </a:cubicBezTo>
                  <a:cubicBezTo>
                    <a:pt x="183352" y="150"/>
                    <a:pt x="180485" y="0"/>
                    <a:pt x="177467" y="0"/>
                  </a:cubicBezTo>
                  <a:lnTo>
                    <a:pt x="177467" y="0"/>
                  </a:lnTo>
                  <a:cubicBezTo>
                    <a:pt x="177467" y="0"/>
                    <a:pt x="176561" y="0"/>
                    <a:pt x="176109" y="0"/>
                  </a:cubicBezTo>
                  <a:lnTo>
                    <a:pt x="176109" y="0"/>
                  </a:lnTo>
                  <a:cubicBezTo>
                    <a:pt x="176109" y="0"/>
                    <a:pt x="175052" y="0"/>
                    <a:pt x="174449" y="0"/>
                  </a:cubicBezTo>
                  <a:cubicBezTo>
                    <a:pt x="169770" y="0"/>
                    <a:pt x="165243" y="150"/>
                    <a:pt x="160565" y="301"/>
                  </a:cubicBezTo>
                  <a:cubicBezTo>
                    <a:pt x="157698" y="301"/>
                    <a:pt x="154831" y="301"/>
                    <a:pt x="151963" y="601"/>
                  </a:cubicBezTo>
                  <a:cubicBezTo>
                    <a:pt x="147285" y="751"/>
                    <a:pt x="142758" y="1202"/>
                    <a:pt x="138080" y="1503"/>
                  </a:cubicBezTo>
                  <a:cubicBezTo>
                    <a:pt x="135062" y="1653"/>
                    <a:pt x="132195" y="1803"/>
                    <a:pt x="129176" y="2104"/>
                  </a:cubicBezTo>
                  <a:cubicBezTo>
                    <a:pt x="125857" y="2404"/>
                    <a:pt x="122537" y="2855"/>
                    <a:pt x="119066" y="3156"/>
                  </a:cubicBezTo>
                  <a:cubicBezTo>
                    <a:pt x="114840" y="3607"/>
                    <a:pt x="110615" y="4058"/>
                    <a:pt x="106390" y="4659"/>
                  </a:cubicBezTo>
                  <a:cubicBezTo>
                    <a:pt x="105635" y="4659"/>
                    <a:pt x="105031" y="4959"/>
                    <a:pt x="104277" y="4959"/>
                  </a:cubicBezTo>
                  <a:cubicBezTo>
                    <a:pt x="68210" y="10069"/>
                    <a:pt x="33200" y="18785"/>
                    <a:pt x="0" y="30808"/>
                  </a:cubicBezTo>
                  <a:lnTo>
                    <a:pt x="25503" y="100388"/>
                  </a:lnTo>
                  <a:cubicBezTo>
                    <a:pt x="49196" y="91822"/>
                    <a:pt x="73794" y="85360"/>
                    <a:pt x="98844" y="80851"/>
                  </a:cubicBezTo>
                  <a:cubicBezTo>
                    <a:pt x="99750" y="80701"/>
                    <a:pt x="100655" y="80551"/>
                    <a:pt x="101560" y="80400"/>
                  </a:cubicBezTo>
                  <a:cubicBezTo>
                    <a:pt x="125857" y="76343"/>
                    <a:pt x="150605" y="74089"/>
                    <a:pt x="175656" y="73938"/>
                  </a:cubicBezTo>
                  <a:cubicBezTo>
                    <a:pt x="176260" y="73938"/>
                    <a:pt x="176863" y="73938"/>
                    <a:pt x="177467" y="73938"/>
                  </a:cubicBezTo>
                  <a:lnTo>
                    <a:pt x="177467" y="150582"/>
                  </a:lnTo>
                  <a:cubicBezTo>
                    <a:pt x="177467" y="150582"/>
                    <a:pt x="176561" y="150582"/>
                    <a:pt x="176109" y="150582"/>
                  </a:cubicBezTo>
                  <a:lnTo>
                    <a:pt x="176109" y="150582"/>
                  </a:lnTo>
                  <a:cubicBezTo>
                    <a:pt x="176109" y="150582"/>
                    <a:pt x="175656" y="150582"/>
                    <a:pt x="175505" y="150582"/>
                  </a:cubicBezTo>
                  <a:cubicBezTo>
                    <a:pt x="170374" y="150582"/>
                    <a:pt x="165394" y="150582"/>
                    <a:pt x="160263" y="151033"/>
                  </a:cubicBezTo>
                  <a:cubicBezTo>
                    <a:pt x="160263" y="151033"/>
                    <a:pt x="160112" y="151033"/>
                    <a:pt x="159962" y="151033"/>
                  </a:cubicBezTo>
                  <a:cubicBezTo>
                    <a:pt x="149549" y="151483"/>
                    <a:pt x="139287" y="152385"/>
                    <a:pt x="129026" y="153738"/>
                  </a:cubicBezTo>
                  <a:cubicBezTo>
                    <a:pt x="128724" y="153738"/>
                    <a:pt x="128422" y="153738"/>
                    <a:pt x="128120" y="153738"/>
                  </a:cubicBezTo>
                  <a:cubicBezTo>
                    <a:pt x="124800" y="154189"/>
                    <a:pt x="121631" y="154790"/>
                    <a:pt x="118311" y="155240"/>
                  </a:cubicBezTo>
                  <a:cubicBezTo>
                    <a:pt x="116198" y="155541"/>
                    <a:pt x="114086" y="155842"/>
                    <a:pt x="111973" y="156292"/>
                  </a:cubicBezTo>
                  <a:cubicBezTo>
                    <a:pt x="111973" y="156292"/>
                    <a:pt x="111973" y="156292"/>
                    <a:pt x="111822" y="156292"/>
                  </a:cubicBezTo>
                  <a:lnTo>
                    <a:pt x="111822" y="156292"/>
                  </a:lnTo>
                  <a:cubicBezTo>
                    <a:pt x="91299" y="159899"/>
                    <a:pt x="71228" y="165309"/>
                    <a:pt x="51912" y="172373"/>
                  </a:cubicBezTo>
                  <a:lnTo>
                    <a:pt x="77415" y="242253"/>
                  </a:lnTo>
                  <a:cubicBezTo>
                    <a:pt x="92808" y="236693"/>
                    <a:pt x="108804" y="232335"/>
                    <a:pt x="125253" y="229479"/>
                  </a:cubicBezTo>
                  <a:lnTo>
                    <a:pt x="125253" y="229479"/>
                  </a:lnTo>
                  <a:cubicBezTo>
                    <a:pt x="144418" y="226023"/>
                    <a:pt x="164187" y="224520"/>
                    <a:pt x="184258" y="224971"/>
                  </a:cubicBezTo>
                  <a:cubicBezTo>
                    <a:pt x="185767" y="224971"/>
                    <a:pt x="187427" y="224971"/>
                    <a:pt x="188936" y="224971"/>
                  </a:cubicBezTo>
                  <a:cubicBezTo>
                    <a:pt x="192407" y="224971"/>
                    <a:pt x="195877" y="225272"/>
                    <a:pt x="199197" y="225572"/>
                  </a:cubicBezTo>
                  <a:cubicBezTo>
                    <a:pt x="199952" y="225572"/>
                    <a:pt x="200556" y="225572"/>
                    <a:pt x="201159" y="225722"/>
                  </a:cubicBezTo>
                  <a:cubicBezTo>
                    <a:pt x="209308" y="226323"/>
                    <a:pt x="217306" y="227375"/>
                    <a:pt x="225455" y="228728"/>
                  </a:cubicBezTo>
                  <a:lnTo>
                    <a:pt x="225455" y="228728"/>
                  </a:lnTo>
                  <a:cubicBezTo>
                    <a:pt x="250204" y="232635"/>
                    <a:pt x="273896" y="239999"/>
                    <a:pt x="296231" y="249767"/>
                  </a:cubicBezTo>
                  <a:cubicBezTo>
                    <a:pt x="315698" y="221514"/>
                    <a:pt x="348294" y="203030"/>
                    <a:pt x="385266" y="203030"/>
                  </a:cubicBezTo>
                  <a:cubicBezTo>
                    <a:pt x="444723" y="203030"/>
                    <a:pt x="493164" y="251270"/>
                    <a:pt x="493164" y="310481"/>
                  </a:cubicBezTo>
                  <a:cubicBezTo>
                    <a:pt x="493164" y="347300"/>
                    <a:pt x="474452" y="379761"/>
                    <a:pt x="446081" y="399147"/>
                  </a:cubicBezTo>
                  <a:close/>
                </a:path>
              </a:pathLst>
            </a:custGeom>
            <a:solidFill>
              <a:srgbClr val="007963"/>
            </a:solidFill>
            <a:ln w="0"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6CDCD2DA-7370-C798-3A39-695A639662A4}"/>
                </a:ext>
              </a:extLst>
            </p:cNvPr>
            <p:cNvSpPr/>
            <p:nvPr/>
          </p:nvSpPr>
          <p:spPr>
            <a:xfrm>
              <a:off x="6647112" y="3216324"/>
              <a:ext cx="78773" cy="125635"/>
            </a:xfrm>
            <a:custGeom>
              <a:avLst/>
              <a:gdLst>
                <a:gd name="connsiteX0" fmla="*/ 5282 w 78773"/>
                <a:gd name="connsiteY0" fmla="*/ 0 h 125635"/>
                <a:gd name="connsiteX1" fmla="*/ 0 w 78773"/>
                <a:gd name="connsiteY1" fmla="*/ 62817 h 125635"/>
                <a:gd name="connsiteX2" fmla="*/ 5282 w 78773"/>
                <a:gd name="connsiteY2" fmla="*/ 125635 h 125635"/>
                <a:gd name="connsiteX3" fmla="*/ 78774 w 78773"/>
                <a:gd name="connsiteY3" fmla="*/ 112711 h 125635"/>
                <a:gd name="connsiteX4" fmla="*/ 74548 w 78773"/>
                <a:gd name="connsiteY4" fmla="*/ 62817 h 125635"/>
                <a:gd name="connsiteX5" fmla="*/ 78774 w 78773"/>
                <a:gd name="connsiteY5" fmla="*/ 12924 h 125635"/>
                <a:gd name="connsiteX6" fmla="*/ 5282 w 78773"/>
                <a:gd name="connsiteY6" fmla="*/ 0 h 125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773" h="125635">
                  <a:moveTo>
                    <a:pt x="5282" y="0"/>
                  </a:moveTo>
                  <a:cubicBezTo>
                    <a:pt x="1811" y="20589"/>
                    <a:pt x="0" y="41478"/>
                    <a:pt x="0" y="62817"/>
                  </a:cubicBezTo>
                  <a:cubicBezTo>
                    <a:pt x="0" y="84157"/>
                    <a:pt x="1811" y="105047"/>
                    <a:pt x="5282" y="125635"/>
                  </a:cubicBezTo>
                  <a:lnTo>
                    <a:pt x="78774" y="112711"/>
                  </a:lnTo>
                  <a:cubicBezTo>
                    <a:pt x="75906" y="96480"/>
                    <a:pt x="74548" y="79799"/>
                    <a:pt x="74548" y="62817"/>
                  </a:cubicBezTo>
                  <a:cubicBezTo>
                    <a:pt x="74548" y="45836"/>
                    <a:pt x="76057" y="29155"/>
                    <a:pt x="78774" y="12924"/>
                  </a:cubicBezTo>
                  <a:lnTo>
                    <a:pt x="5282" y="0"/>
                  </a:lnTo>
                  <a:close/>
                </a:path>
              </a:pathLst>
            </a:custGeom>
            <a:solidFill>
              <a:srgbClr val="007963"/>
            </a:solidFill>
            <a:ln w="0" cap="flat">
              <a:noFill/>
              <a:prstDash val="solid"/>
              <a:miter/>
            </a:ln>
          </p:spPr>
          <p:txBody>
            <a:bodyPr rtlCol="0" anchor="ctr"/>
            <a:lstStyle/>
            <a:p>
              <a:endParaRPr lang="en-US"/>
            </a:p>
          </p:txBody>
        </p:sp>
        <p:grpSp>
          <p:nvGrpSpPr>
            <p:cNvPr id="16" name="Graphic 5">
              <a:extLst>
                <a:ext uri="{FF2B5EF4-FFF2-40B4-BE49-F238E27FC236}">
                  <a16:creationId xmlns:a16="http://schemas.microsoft.com/office/drawing/2014/main" id="{68CD0A0C-0AD3-F932-2D20-C4F7150C674D}"/>
                </a:ext>
              </a:extLst>
            </p:cNvPr>
            <p:cNvGrpSpPr/>
            <p:nvPr/>
          </p:nvGrpSpPr>
          <p:grpSpPr>
            <a:xfrm>
              <a:off x="7760807" y="2754510"/>
              <a:ext cx="2388255" cy="368489"/>
              <a:chOff x="7760807" y="2754510"/>
              <a:chExt cx="2388255" cy="368489"/>
            </a:xfrm>
            <a:solidFill>
              <a:srgbClr val="007963"/>
            </a:solidFill>
          </p:grpSpPr>
          <p:sp>
            <p:nvSpPr>
              <p:cNvPr id="55" name="Freeform 54">
                <a:extLst>
                  <a:ext uri="{FF2B5EF4-FFF2-40B4-BE49-F238E27FC236}">
                    <a16:creationId xmlns:a16="http://schemas.microsoft.com/office/drawing/2014/main" id="{8EB756E5-65C0-4209-38DE-86F0A51B97C7}"/>
                  </a:ext>
                </a:extLst>
              </p:cNvPr>
              <p:cNvSpPr/>
              <p:nvPr/>
            </p:nvSpPr>
            <p:spPr>
              <a:xfrm>
                <a:off x="7760807" y="2761723"/>
                <a:ext cx="247336" cy="354363"/>
              </a:xfrm>
              <a:custGeom>
                <a:avLst/>
                <a:gdLst>
                  <a:gd name="connsiteX0" fmla="*/ 5885 w 247336"/>
                  <a:gd name="connsiteY0" fmla="*/ 0 h 354363"/>
                  <a:gd name="connsiteX1" fmla="*/ 241904 w 247336"/>
                  <a:gd name="connsiteY1" fmla="*/ 0 h 354363"/>
                  <a:gd name="connsiteX2" fmla="*/ 241904 w 247336"/>
                  <a:gd name="connsiteY2" fmla="*/ 29305 h 354363"/>
                  <a:gd name="connsiteX3" fmla="*/ 33350 w 247336"/>
                  <a:gd name="connsiteY3" fmla="*/ 29305 h 354363"/>
                  <a:gd name="connsiteX4" fmla="*/ 33350 w 247336"/>
                  <a:gd name="connsiteY4" fmla="*/ 156743 h 354363"/>
                  <a:gd name="connsiteX5" fmla="*/ 224399 w 247336"/>
                  <a:gd name="connsiteY5" fmla="*/ 156743 h 354363"/>
                  <a:gd name="connsiteX6" fmla="*/ 224399 w 247336"/>
                  <a:gd name="connsiteY6" fmla="*/ 179586 h 354363"/>
                  <a:gd name="connsiteX7" fmla="*/ 218514 w 247336"/>
                  <a:gd name="connsiteY7" fmla="*/ 185447 h 354363"/>
                  <a:gd name="connsiteX8" fmla="*/ 33350 w 247336"/>
                  <a:gd name="connsiteY8" fmla="*/ 185447 h 354363"/>
                  <a:gd name="connsiteX9" fmla="*/ 33350 w 247336"/>
                  <a:gd name="connsiteY9" fmla="*/ 290644 h 354363"/>
                  <a:gd name="connsiteX10" fmla="*/ 66550 w 247336"/>
                  <a:gd name="connsiteY10" fmla="*/ 323706 h 354363"/>
                  <a:gd name="connsiteX11" fmla="*/ 247337 w 247336"/>
                  <a:gd name="connsiteY11" fmla="*/ 323706 h 354363"/>
                  <a:gd name="connsiteX12" fmla="*/ 247337 w 247336"/>
                  <a:gd name="connsiteY12" fmla="*/ 354363 h 354363"/>
                  <a:gd name="connsiteX13" fmla="*/ 59306 w 247336"/>
                  <a:gd name="connsiteY13" fmla="*/ 354363 h 354363"/>
                  <a:gd name="connsiteX14" fmla="*/ 0 w 247336"/>
                  <a:gd name="connsiteY14" fmla="*/ 295303 h 354363"/>
                  <a:gd name="connsiteX15" fmla="*/ 0 w 247336"/>
                  <a:gd name="connsiteY15" fmla="*/ 5861 h 354363"/>
                  <a:gd name="connsiteX16" fmla="*/ 5885 w 247336"/>
                  <a:gd name="connsiteY16" fmla="*/ 0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336" h="354363">
                    <a:moveTo>
                      <a:pt x="5885" y="0"/>
                    </a:moveTo>
                    <a:lnTo>
                      <a:pt x="241904" y="0"/>
                    </a:lnTo>
                    <a:lnTo>
                      <a:pt x="241904" y="29305"/>
                    </a:lnTo>
                    <a:lnTo>
                      <a:pt x="33350" y="29305"/>
                    </a:lnTo>
                    <a:lnTo>
                      <a:pt x="33350" y="156743"/>
                    </a:lnTo>
                    <a:lnTo>
                      <a:pt x="224399" y="156743"/>
                    </a:lnTo>
                    <a:lnTo>
                      <a:pt x="224399" y="179586"/>
                    </a:lnTo>
                    <a:cubicBezTo>
                      <a:pt x="224399" y="182892"/>
                      <a:pt x="221683" y="185447"/>
                      <a:pt x="218514" y="185447"/>
                    </a:cubicBezTo>
                    <a:lnTo>
                      <a:pt x="33350" y="185447"/>
                    </a:lnTo>
                    <a:lnTo>
                      <a:pt x="33350" y="290644"/>
                    </a:lnTo>
                    <a:cubicBezTo>
                      <a:pt x="33350" y="308828"/>
                      <a:pt x="48139" y="323706"/>
                      <a:pt x="66550" y="323706"/>
                    </a:cubicBezTo>
                    <a:lnTo>
                      <a:pt x="247337" y="323706"/>
                    </a:lnTo>
                    <a:lnTo>
                      <a:pt x="247337" y="354363"/>
                    </a:lnTo>
                    <a:lnTo>
                      <a:pt x="59306" y="354363"/>
                    </a:lnTo>
                    <a:cubicBezTo>
                      <a:pt x="26560" y="354363"/>
                      <a:pt x="0" y="327914"/>
                      <a:pt x="0" y="295303"/>
                    </a:cubicBezTo>
                    <a:lnTo>
                      <a:pt x="0" y="5861"/>
                    </a:lnTo>
                    <a:cubicBezTo>
                      <a:pt x="0" y="2555"/>
                      <a:pt x="2716" y="0"/>
                      <a:pt x="5885" y="0"/>
                    </a:cubicBezTo>
                    <a:close/>
                  </a:path>
                </a:pathLst>
              </a:custGeom>
              <a:grpFill/>
              <a:ln w="0"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98BC1ABB-0F97-80BE-6C77-F6DDF9A3E975}"/>
                  </a:ext>
                </a:extLst>
              </p:cNvPr>
              <p:cNvSpPr/>
              <p:nvPr/>
            </p:nvSpPr>
            <p:spPr>
              <a:xfrm>
                <a:off x="8042701" y="2761874"/>
                <a:ext cx="261371" cy="359773"/>
              </a:xfrm>
              <a:custGeom>
                <a:avLst/>
                <a:gdLst>
                  <a:gd name="connsiteX0" fmla="*/ 129328 w 261371"/>
                  <a:gd name="connsiteY0" fmla="*/ 359773 h 359773"/>
                  <a:gd name="connsiteX1" fmla="*/ 76359 w 261371"/>
                  <a:gd name="connsiteY1" fmla="*/ 352860 h 359773"/>
                  <a:gd name="connsiteX2" fmla="*/ 35614 w 261371"/>
                  <a:gd name="connsiteY2" fmla="*/ 331370 h 359773"/>
                  <a:gd name="connsiteX3" fmla="*/ 9205 w 261371"/>
                  <a:gd name="connsiteY3" fmla="*/ 294701 h 359773"/>
                  <a:gd name="connsiteX4" fmla="*/ 0 w 261371"/>
                  <a:gd name="connsiteY4" fmla="*/ 241953 h 359773"/>
                  <a:gd name="connsiteX5" fmla="*/ 0 w 261371"/>
                  <a:gd name="connsiteY5" fmla="*/ 150 h 359773"/>
                  <a:gd name="connsiteX6" fmla="*/ 33351 w 261371"/>
                  <a:gd name="connsiteY6" fmla="*/ 150 h 359773"/>
                  <a:gd name="connsiteX7" fmla="*/ 33351 w 261371"/>
                  <a:gd name="connsiteY7" fmla="*/ 239097 h 359773"/>
                  <a:gd name="connsiteX8" fmla="*/ 58703 w 261371"/>
                  <a:gd name="connsiteY8" fmla="*/ 309730 h 359773"/>
                  <a:gd name="connsiteX9" fmla="*/ 130836 w 261371"/>
                  <a:gd name="connsiteY9" fmla="*/ 331220 h 359773"/>
                  <a:gd name="connsiteX10" fmla="*/ 171129 w 261371"/>
                  <a:gd name="connsiteY10" fmla="*/ 325960 h 359773"/>
                  <a:gd name="connsiteX11" fmla="*/ 201763 w 261371"/>
                  <a:gd name="connsiteY11" fmla="*/ 309579 h 359773"/>
                  <a:gd name="connsiteX12" fmla="*/ 221230 w 261371"/>
                  <a:gd name="connsiteY12" fmla="*/ 281026 h 359773"/>
                  <a:gd name="connsiteX13" fmla="*/ 228021 w 261371"/>
                  <a:gd name="connsiteY13" fmla="*/ 238947 h 359773"/>
                  <a:gd name="connsiteX14" fmla="*/ 228021 w 261371"/>
                  <a:gd name="connsiteY14" fmla="*/ 0 h 359773"/>
                  <a:gd name="connsiteX15" fmla="*/ 261371 w 261371"/>
                  <a:gd name="connsiteY15" fmla="*/ 0 h 359773"/>
                  <a:gd name="connsiteX16" fmla="*/ 261371 w 261371"/>
                  <a:gd name="connsiteY16" fmla="*/ 241802 h 359773"/>
                  <a:gd name="connsiteX17" fmla="*/ 251713 w 261371"/>
                  <a:gd name="connsiteY17" fmla="*/ 294852 h 359773"/>
                  <a:gd name="connsiteX18" fmla="*/ 224399 w 261371"/>
                  <a:gd name="connsiteY18" fmla="*/ 331520 h 359773"/>
                  <a:gd name="connsiteX19" fmla="*/ 182598 w 261371"/>
                  <a:gd name="connsiteY19" fmla="*/ 352860 h 359773"/>
                  <a:gd name="connsiteX20" fmla="*/ 129629 w 261371"/>
                  <a:gd name="connsiteY20" fmla="*/ 359773 h 359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61371" h="359773">
                    <a:moveTo>
                      <a:pt x="129328" y="359773"/>
                    </a:moveTo>
                    <a:cubicBezTo>
                      <a:pt x="109710" y="359773"/>
                      <a:pt x="92053" y="357519"/>
                      <a:pt x="76359" y="352860"/>
                    </a:cubicBezTo>
                    <a:cubicBezTo>
                      <a:pt x="60665" y="348201"/>
                      <a:pt x="46932" y="340988"/>
                      <a:pt x="35614" y="331370"/>
                    </a:cubicBezTo>
                    <a:cubicBezTo>
                      <a:pt x="24145" y="321602"/>
                      <a:pt x="15393" y="309429"/>
                      <a:pt x="9205" y="294701"/>
                    </a:cubicBezTo>
                    <a:cubicBezTo>
                      <a:pt x="3018" y="279974"/>
                      <a:pt x="0" y="262391"/>
                      <a:pt x="0" y="241953"/>
                    </a:cubicBezTo>
                    <a:lnTo>
                      <a:pt x="0" y="150"/>
                    </a:lnTo>
                    <a:lnTo>
                      <a:pt x="33351" y="150"/>
                    </a:lnTo>
                    <a:lnTo>
                      <a:pt x="33351" y="239097"/>
                    </a:lnTo>
                    <a:cubicBezTo>
                      <a:pt x="33351" y="271859"/>
                      <a:pt x="41801" y="295303"/>
                      <a:pt x="58703" y="309730"/>
                    </a:cubicBezTo>
                    <a:cubicBezTo>
                      <a:pt x="75604" y="324157"/>
                      <a:pt x="99750" y="331220"/>
                      <a:pt x="130836" y="331220"/>
                    </a:cubicBezTo>
                    <a:cubicBezTo>
                      <a:pt x="145776" y="331220"/>
                      <a:pt x="159207" y="329416"/>
                      <a:pt x="171129" y="325960"/>
                    </a:cubicBezTo>
                    <a:cubicBezTo>
                      <a:pt x="183050" y="322503"/>
                      <a:pt x="193312" y="317093"/>
                      <a:pt x="201763" y="309579"/>
                    </a:cubicBezTo>
                    <a:cubicBezTo>
                      <a:pt x="210213" y="302215"/>
                      <a:pt x="216703" y="292598"/>
                      <a:pt x="221230" y="281026"/>
                    </a:cubicBezTo>
                    <a:cubicBezTo>
                      <a:pt x="225757" y="269454"/>
                      <a:pt x="228021" y="255478"/>
                      <a:pt x="228021" y="238947"/>
                    </a:cubicBezTo>
                    <a:lnTo>
                      <a:pt x="228021" y="0"/>
                    </a:lnTo>
                    <a:lnTo>
                      <a:pt x="261371" y="0"/>
                    </a:lnTo>
                    <a:lnTo>
                      <a:pt x="261371" y="241802"/>
                    </a:lnTo>
                    <a:cubicBezTo>
                      <a:pt x="261371" y="262241"/>
                      <a:pt x="258202" y="279974"/>
                      <a:pt x="251713" y="294852"/>
                    </a:cubicBezTo>
                    <a:cubicBezTo>
                      <a:pt x="245224" y="309730"/>
                      <a:pt x="236170" y="321902"/>
                      <a:pt x="224399" y="331520"/>
                    </a:cubicBezTo>
                    <a:cubicBezTo>
                      <a:pt x="212628" y="341138"/>
                      <a:pt x="198745" y="348201"/>
                      <a:pt x="182598" y="352860"/>
                    </a:cubicBezTo>
                    <a:cubicBezTo>
                      <a:pt x="166451" y="357519"/>
                      <a:pt x="148794" y="359773"/>
                      <a:pt x="129629" y="359773"/>
                    </a:cubicBezTo>
                    <a:close/>
                  </a:path>
                </a:pathLst>
              </a:custGeom>
              <a:grpFill/>
              <a:ln w="0" cap="flat">
                <a:no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47EC5080-7E77-8660-CD2B-5703E8194218}"/>
                  </a:ext>
                </a:extLst>
              </p:cNvPr>
              <p:cNvSpPr/>
              <p:nvPr/>
            </p:nvSpPr>
            <p:spPr>
              <a:xfrm>
                <a:off x="8347232" y="2761874"/>
                <a:ext cx="266653" cy="354363"/>
              </a:xfrm>
              <a:custGeom>
                <a:avLst/>
                <a:gdLst>
                  <a:gd name="connsiteX0" fmla="*/ 0 w 266653"/>
                  <a:gd name="connsiteY0" fmla="*/ 5861 h 354363"/>
                  <a:gd name="connsiteX1" fmla="*/ 5886 w 266653"/>
                  <a:gd name="connsiteY1" fmla="*/ 0 h 354363"/>
                  <a:gd name="connsiteX2" fmla="*/ 158754 w 266653"/>
                  <a:gd name="connsiteY2" fmla="*/ 0 h 354363"/>
                  <a:gd name="connsiteX3" fmla="*/ 233453 w 266653"/>
                  <a:gd name="connsiteY3" fmla="*/ 25548 h 354363"/>
                  <a:gd name="connsiteX4" fmla="*/ 259862 w 266653"/>
                  <a:gd name="connsiteY4" fmla="*/ 95729 h 354363"/>
                  <a:gd name="connsiteX5" fmla="*/ 245375 w 266653"/>
                  <a:gd name="connsiteY5" fmla="*/ 149680 h 354363"/>
                  <a:gd name="connsiteX6" fmla="*/ 200103 w 266653"/>
                  <a:gd name="connsiteY6" fmla="*/ 180939 h 354363"/>
                  <a:gd name="connsiteX7" fmla="*/ 200103 w 266653"/>
                  <a:gd name="connsiteY7" fmla="*/ 182441 h 354363"/>
                  <a:gd name="connsiteX8" fmla="*/ 223192 w 266653"/>
                  <a:gd name="connsiteY8" fmla="*/ 194614 h 354363"/>
                  <a:gd name="connsiteX9" fmla="*/ 238433 w 266653"/>
                  <a:gd name="connsiteY9" fmla="*/ 213700 h 354363"/>
                  <a:gd name="connsiteX10" fmla="*/ 247337 w 266653"/>
                  <a:gd name="connsiteY10" fmla="*/ 240450 h 354363"/>
                  <a:gd name="connsiteX11" fmla="*/ 251260 w 266653"/>
                  <a:gd name="connsiteY11" fmla="*/ 276668 h 354363"/>
                  <a:gd name="connsiteX12" fmla="*/ 253675 w 266653"/>
                  <a:gd name="connsiteY12" fmla="*/ 311833 h 354363"/>
                  <a:gd name="connsiteX13" fmla="*/ 257448 w 266653"/>
                  <a:gd name="connsiteY13" fmla="*/ 334075 h 354363"/>
                  <a:gd name="connsiteX14" fmla="*/ 261975 w 266653"/>
                  <a:gd name="connsiteY14" fmla="*/ 346699 h 354363"/>
                  <a:gd name="connsiteX15" fmla="*/ 266653 w 266653"/>
                  <a:gd name="connsiteY15" fmla="*/ 352409 h 354363"/>
                  <a:gd name="connsiteX16" fmla="*/ 266653 w 266653"/>
                  <a:gd name="connsiteY16" fmla="*/ 354363 h 354363"/>
                  <a:gd name="connsiteX17" fmla="*/ 230888 w 266653"/>
                  <a:gd name="connsiteY17" fmla="*/ 354363 h 354363"/>
                  <a:gd name="connsiteX18" fmla="*/ 225908 w 266653"/>
                  <a:gd name="connsiteY18" fmla="*/ 348201 h 354363"/>
                  <a:gd name="connsiteX19" fmla="*/ 222437 w 266653"/>
                  <a:gd name="connsiteY19" fmla="*/ 335277 h 354363"/>
                  <a:gd name="connsiteX20" fmla="*/ 220023 w 266653"/>
                  <a:gd name="connsiteY20" fmla="*/ 312284 h 354363"/>
                  <a:gd name="connsiteX21" fmla="*/ 218061 w 266653"/>
                  <a:gd name="connsiteY21" fmla="*/ 275165 h 354363"/>
                  <a:gd name="connsiteX22" fmla="*/ 212326 w 266653"/>
                  <a:gd name="connsiteY22" fmla="*/ 236993 h 354363"/>
                  <a:gd name="connsiteX23" fmla="*/ 198443 w 266653"/>
                  <a:gd name="connsiteY23" fmla="*/ 212648 h 354363"/>
                  <a:gd name="connsiteX24" fmla="*/ 175354 w 266653"/>
                  <a:gd name="connsiteY24" fmla="*/ 200024 h 354363"/>
                  <a:gd name="connsiteX25" fmla="*/ 142004 w 266653"/>
                  <a:gd name="connsiteY25" fmla="*/ 196267 h 354363"/>
                  <a:gd name="connsiteX26" fmla="*/ 33501 w 266653"/>
                  <a:gd name="connsiteY26" fmla="*/ 196267 h 354363"/>
                  <a:gd name="connsiteX27" fmla="*/ 33501 w 266653"/>
                  <a:gd name="connsiteY27" fmla="*/ 354363 h 354363"/>
                  <a:gd name="connsiteX28" fmla="*/ 151 w 266653"/>
                  <a:gd name="connsiteY28" fmla="*/ 354363 h 354363"/>
                  <a:gd name="connsiteX29" fmla="*/ 151 w 266653"/>
                  <a:gd name="connsiteY29" fmla="*/ 5861 h 354363"/>
                  <a:gd name="connsiteX30" fmla="*/ 147285 w 266653"/>
                  <a:gd name="connsiteY30" fmla="*/ 167864 h 354363"/>
                  <a:gd name="connsiteX31" fmla="*/ 205686 w 266653"/>
                  <a:gd name="connsiteY31" fmla="*/ 149830 h 354363"/>
                  <a:gd name="connsiteX32" fmla="*/ 225304 w 266653"/>
                  <a:gd name="connsiteY32" fmla="*/ 98584 h 354363"/>
                  <a:gd name="connsiteX33" fmla="*/ 208705 w 266653"/>
                  <a:gd name="connsiteY33" fmla="*/ 47339 h 354363"/>
                  <a:gd name="connsiteX34" fmla="*/ 151662 w 266653"/>
                  <a:gd name="connsiteY34" fmla="*/ 29305 h 354363"/>
                  <a:gd name="connsiteX35" fmla="*/ 33200 w 266653"/>
                  <a:gd name="connsiteY35" fmla="*/ 29305 h 354363"/>
                  <a:gd name="connsiteX36" fmla="*/ 33200 w 266653"/>
                  <a:gd name="connsiteY36" fmla="*/ 168014 h 354363"/>
                  <a:gd name="connsiteX37" fmla="*/ 147134 w 266653"/>
                  <a:gd name="connsiteY37" fmla="*/ 168014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66653" h="354363">
                    <a:moveTo>
                      <a:pt x="0" y="5861"/>
                    </a:moveTo>
                    <a:cubicBezTo>
                      <a:pt x="0" y="2555"/>
                      <a:pt x="2716" y="0"/>
                      <a:pt x="5886" y="0"/>
                    </a:cubicBezTo>
                    <a:lnTo>
                      <a:pt x="158754" y="0"/>
                    </a:lnTo>
                    <a:cubicBezTo>
                      <a:pt x="190898" y="0"/>
                      <a:pt x="215797" y="8566"/>
                      <a:pt x="233453" y="25548"/>
                    </a:cubicBezTo>
                    <a:cubicBezTo>
                      <a:pt x="251110" y="42530"/>
                      <a:pt x="259862" y="65973"/>
                      <a:pt x="259862" y="95729"/>
                    </a:cubicBezTo>
                    <a:cubicBezTo>
                      <a:pt x="259862" y="117520"/>
                      <a:pt x="255033" y="135554"/>
                      <a:pt x="245375" y="149680"/>
                    </a:cubicBezTo>
                    <a:cubicBezTo>
                      <a:pt x="235717" y="163957"/>
                      <a:pt x="220626" y="174326"/>
                      <a:pt x="200103" y="180939"/>
                    </a:cubicBezTo>
                    <a:lnTo>
                      <a:pt x="200103" y="182441"/>
                    </a:lnTo>
                    <a:cubicBezTo>
                      <a:pt x="209459" y="185447"/>
                      <a:pt x="217156" y="189505"/>
                      <a:pt x="223192" y="194614"/>
                    </a:cubicBezTo>
                    <a:cubicBezTo>
                      <a:pt x="229379" y="199724"/>
                      <a:pt x="234359" y="206036"/>
                      <a:pt x="238433" y="213700"/>
                    </a:cubicBezTo>
                    <a:cubicBezTo>
                      <a:pt x="242357" y="221364"/>
                      <a:pt x="245375" y="230231"/>
                      <a:pt x="247337" y="240450"/>
                    </a:cubicBezTo>
                    <a:cubicBezTo>
                      <a:pt x="249299" y="250669"/>
                      <a:pt x="250657" y="262692"/>
                      <a:pt x="251260" y="276668"/>
                    </a:cubicBezTo>
                    <a:cubicBezTo>
                      <a:pt x="251864" y="290944"/>
                      <a:pt x="252769" y="302666"/>
                      <a:pt x="253675" y="311833"/>
                    </a:cubicBezTo>
                    <a:cubicBezTo>
                      <a:pt x="254731" y="321151"/>
                      <a:pt x="255939" y="328515"/>
                      <a:pt x="257448" y="334075"/>
                    </a:cubicBezTo>
                    <a:cubicBezTo>
                      <a:pt x="258957" y="339635"/>
                      <a:pt x="260466" y="343843"/>
                      <a:pt x="261975" y="346699"/>
                    </a:cubicBezTo>
                    <a:cubicBezTo>
                      <a:pt x="263484" y="349554"/>
                      <a:pt x="264993" y="351357"/>
                      <a:pt x="266653" y="352409"/>
                    </a:cubicBezTo>
                    <a:lnTo>
                      <a:pt x="266653" y="354363"/>
                    </a:lnTo>
                    <a:lnTo>
                      <a:pt x="230888" y="354363"/>
                    </a:lnTo>
                    <a:cubicBezTo>
                      <a:pt x="228926" y="353011"/>
                      <a:pt x="227266" y="350907"/>
                      <a:pt x="225908" y="348201"/>
                    </a:cubicBezTo>
                    <a:cubicBezTo>
                      <a:pt x="224550" y="345346"/>
                      <a:pt x="223343" y="341138"/>
                      <a:pt x="222437" y="335277"/>
                    </a:cubicBezTo>
                    <a:cubicBezTo>
                      <a:pt x="221381" y="329567"/>
                      <a:pt x="220626" y="321752"/>
                      <a:pt x="220023" y="312284"/>
                    </a:cubicBezTo>
                    <a:cubicBezTo>
                      <a:pt x="219419" y="302666"/>
                      <a:pt x="218664" y="290343"/>
                      <a:pt x="218061" y="275165"/>
                    </a:cubicBezTo>
                    <a:cubicBezTo>
                      <a:pt x="217457" y="259986"/>
                      <a:pt x="215496" y="247213"/>
                      <a:pt x="212326" y="236993"/>
                    </a:cubicBezTo>
                    <a:cubicBezTo>
                      <a:pt x="209157" y="226774"/>
                      <a:pt x="204479" y="218659"/>
                      <a:pt x="198443" y="212648"/>
                    </a:cubicBezTo>
                    <a:cubicBezTo>
                      <a:pt x="192256" y="206637"/>
                      <a:pt x="184560" y="202429"/>
                      <a:pt x="175354" y="200024"/>
                    </a:cubicBezTo>
                    <a:cubicBezTo>
                      <a:pt x="165998" y="197620"/>
                      <a:pt x="154982" y="196267"/>
                      <a:pt x="142004" y="196267"/>
                    </a:cubicBezTo>
                    <a:lnTo>
                      <a:pt x="33501" y="196267"/>
                    </a:lnTo>
                    <a:lnTo>
                      <a:pt x="33501" y="354363"/>
                    </a:lnTo>
                    <a:lnTo>
                      <a:pt x="151" y="354363"/>
                    </a:lnTo>
                    <a:lnTo>
                      <a:pt x="151" y="5861"/>
                    </a:lnTo>
                    <a:close/>
                    <a:moveTo>
                      <a:pt x="147285" y="167864"/>
                    </a:moveTo>
                    <a:cubicBezTo>
                      <a:pt x="173090" y="167864"/>
                      <a:pt x="192708" y="161853"/>
                      <a:pt x="205686" y="149830"/>
                    </a:cubicBezTo>
                    <a:cubicBezTo>
                      <a:pt x="218815" y="137808"/>
                      <a:pt x="225304" y="120676"/>
                      <a:pt x="225304" y="98584"/>
                    </a:cubicBezTo>
                    <a:cubicBezTo>
                      <a:pt x="225304" y="76493"/>
                      <a:pt x="219721" y="59361"/>
                      <a:pt x="208705" y="47339"/>
                    </a:cubicBezTo>
                    <a:cubicBezTo>
                      <a:pt x="197538" y="35316"/>
                      <a:pt x="178523" y="29305"/>
                      <a:pt x="151662" y="29305"/>
                    </a:cubicBezTo>
                    <a:lnTo>
                      <a:pt x="33200" y="29305"/>
                    </a:lnTo>
                    <a:lnTo>
                      <a:pt x="33200" y="168014"/>
                    </a:lnTo>
                    <a:lnTo>
                      <a:pt x="147134" y="168014"/>
                    </a:lnTo>
                    <a:close/>
                  </a:path>
                </a:pathLst>
              </a:custGeom>
              <a:grpFill/>
              <a:ln w="0" cap="flat">
                <a:no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3022DF96-E0A8-1311-403A-F777200439F7}"/>
                  </a:ext>
                </a:extLst>
              </p:cNvPr>
              <p:cNvSpPr/>
              <p:nvPr/>
            </p:nvSpPr>
            <p:spPr>
              <a:xfrm>
                <a:off x="8627768" y="2754510"/>
                <a:ext cx="331542" cy="368489"/>
              </a:xfrm>
              <a:custGeom>
                <a:avLst/>
                <a:gdLst>
                  <a:gd name="connsiteX0" fmla="*/ 165394 w 331542"/>
                  <a:gd name="connsiteY0" fmla="*/ 368489 h 368489"/>
                  <a:gd name="connsiteX1" fmla="*/ 97184 w 331542"/>
                  <a:gd name="connsiteY1" fmla="*/ 354664 h 368489"/>
                  <a:gd name="connsiteX2" fmla="*/ 45121 w 331542"/>
                  <a:gd name="connsiteY2" fmla="*/ 316041 h 368489"/>
                  <a:gd name="connsiteX3" fmla="*/ 11771 w 331542"/>
                  <a:gd name="connsiteY3" fmla="*/ 257582 h 368489"/>
                  <a:gd name="connsiteX4" fmla="*/ 0 w 331542"/>
                  <a:gd name="connsiteY4" fmla="*/ 184245 h 368489"/>
                  <a:gd name="connsiteX5" fmla="*/ 11771 w 331542"/>
                  <a:gd name="connsiteY5" fmla="*/ 110908 h 368489"/>
                  <a:gd name="connsiteX6" fmla="*/ 45121 w 331542"/>
                  <a:gd name="connsiteY6" fmla="*/ 52448 h 368489"/>
                  <a:gd name="connsiteX7" fmla="*/ 97184 w 331542"/>
                  <a:gd name="connsiteY7" fmla="*/ 13826 h 368489"/>
                  <a:gd name="connsiteX8" fmla="*/ 165394 w 331542"/>
                  <a:gd name="connsiteY8" fmla="*/ 0 h 368489"/>
                  <a:gd name="connsiteX9" fmla="*/ 234057 w 331542"/>
                  <a:gd name="connsiteY9" fmla="*/ 13826 h 368489"/>
                  <a:gd name="connsiteX10" fmla="*/ 286572 w 331542"/>
                  <a:gd name="connsiteY10" fmla="*/ 52448 h 368489"/>
                  <a:gd name="connsiteX11" fmla="*/ 319923 w 331542"/>
                  <a:gd name="connsiteY11" fmla="*/ 110908 h 368489"/>
                  <a:gd name="connsiteX12" fmla="*/ 331543 w 331542"/>
                  <a:gd name="connsiteY12" fmla="*/ 184245 h 368489"/>
                  <a:gd name="connsiteX13" fmla="*/ 319923 w 331542"/>
                  <a:gd name="connsiteY13" fmla="*/ 257582 h 368489"/>
                  <a:gd name="connsiteX14" fmla="*/ 286572 w 331542"/>
                  <a:gd name="connsiteY14" fmla="*/ 316041 h 368489"/>
                  <a:gd name="connsiteX15" fmla="*/ 234057 w 331542"/>
                  <a:gd name="connsiteY15" fmla="*/ 354664 h 368489"/>
                  <a:gd name="connsiteX16" fmla="*/ 165394 w 331542"/>
                  <a:gd name="connsiteY16" fmla="*/ 368489 h 368489"/>
                  <a:gd name="connsiteX17" fmla="*/ 165394 w 331542"/>
                  <a:gd name="connsiteY17" fmla="*/ 338884 h 368489"/>
                  <a:gd name="connsiteX18" fmla="*/ 221833 w 331542"/>
                  <a:gd name="connsiteY18" fmla="*/ 326711 h 368489"/>
                  <a:gd name="connsiteX19" fmla="*/ 263182 w 331542"/>
                  <a:gd name="connsiteY19" fmla="*/ 293800 h 368489"/>
                  <a:gd name="connsiteX20" fmla="*/ 288384 w 331542"/>
                  <a:gd name="connsiteY20" fmla="*/ 244658 h 368489"/>
                  <a:gd name="connsiteX21" fmla="*/ 296834 w 331542"/>
                  <a:gd name="connsiteY21" fmla="*/ 184245 h 368489"/>
                  <a:gd name="connsiteX22" fmla="*/ 288384 w 331542"/>
                  <a:gd name="connsiteY22" fmla="*/ 123832 h 368489"/>
                  <a:gd name="connsiteX23" fmla="*/ 263182 w 331542"/>
                  <a:gd name="connsiteY23" fmla="*/ 74690 h 368489"/>
                  <a:gd name="connsiteX24" fmla="*/ 221833 w 331542"/>
                  <a:gd name="connsiteY24" fmla="*/ 41778 h 368489"/>
                  <a:gd name="connsiteX25" fmla="*/ 165394 w 331542"/>
                  <a:gd name="connsiteY25" fmla="*/ 29605 h 368489"/>
                  <a:gd name="connsiteX26" fmla="*/ 109106 w 331542"/>
                  <a:gd name="connsiteY26" fmla="*/ 41778 h 368489"/>
                  <a:gd name="connsiteX27" fmla="*/ 68361 w 331542"/>
                  <a:gd name="connsiteY27" fmla="*/ 74690 h 368489"/>
                  <a:gd name="connsiteX28" fmla="*/ 43461 w 331542"/>
                  <a:gd name="connsiteY28" fmla="*/ 123832 h 368489"/>
                  <a:gd name="connsiteX29" fmla="*/ 35010 w 331542"/>
                  <a:gd name="connsiteY29" fmla="*/ 184245 h 368489"/>
                  <a:gd name="connsiteX30" fmla="*/ 43461 w 331542"/>
                  <a:gd name="connsiteY30" fmla="*/ 244658 h 368489"/>
                  <a:gd name="connsiteX31" fmla="*/ 68361 w 331542"/>
                  <a:gd name="connsiteY31" fmla="*/ 293800 h 368489"/>
                  <a:gd name="connsiteX32" fmla="*/ 109106 w 331542"/>
                  <a:gd name="connsiteY32" fmla="*/ 326711 h 368489"/>
                  <a:gd name="connsiteX33" fmla="*/ 165394 w 331542"/>
                  <a:gd name="connsiteY33" fmla="*/ 338884 h 36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31542" h="368489">
                    <a:moveTo>
                      <a:pt x="165394" y="368489"/>
                    </a:moveTo>
                    <a:cubicBezTo>
                      <a:pt x="140193" y="368489"/>
                      <a:pt x="117406" y="363831"/>
                      <a:pt x="97184" y="354664"/>
                    </a:cubicBezTo>
                    <a:cubicBezTo>
                      <a:pt x="76962" y="345346"/>
                      <a:pt x="59608" y="332572"/>
                      <a:pt x="45121" y="316041"/>
                    </a:cubicBezTo>
                    <a:cubicBezTo>
                      <a:pt x="30634" y="299510"/>
                      <a:pt x="19618" y="279974"/>
                      <a:pt x="11771" y="257582"/>
                    </a:cubicBezTo>
                    <a:cubicBezTo>
                      <a:pt x="3924" y="235190"/>
                      <a:pt x="0" y="210694"/>
                      <a:pt x="0" y="184245"/>
                    </a:cubicBezTo>
                    <a:cubicBezTo>
                      <a:pt x="0" y="157795"/>
                      <a:pt x="3924" y="133299"/>
                      <a:pt x="11771" y="110908"/>
                    </a:cubicBezTo>
                    <a:cubicBezTo>
                      <a:pt x="19618" y="88516"/>
                      <a:pt x="30634" y="68979"/>
                      <a:pt x="45121" y="52448"/>
                    </a:cubicBezTo>
                    <a:cubicBezTo>
                      <a:pt x="59608" y="35917"/>
                      <a:pt x="76962" y="22993"/>
                      <a:pt x="97184" y="13826"/>
                    </a:cubicBezTo>
                    <a:cubicBezTo>
                      <a:pt x="117406" y="4508"/>
                      <a:pt x="140193" y="0"/>
                      <a:pt x="165394" y="0"/>
                    </a:cubicBezTo>
                    <a:cubicBezTo>
                      <a:pt x="190596" y="0"/>
                      <a:pt x="213533" y="4659"/>
                      <a:pt x="234057" y="13826"/>
                    </a:cubicBezTo>
                    <a:cubicBezTo>
                      <a:pt x="254580" y="23143"/>
                      <a:pt x="272086" y="35917"/>
                      <a:pt x="286572" y="52448"/>
                    </a:cubicBezTo>
                    <a:cubicBezTo>
                      <a:pt x="301060" y="68979"/>
                      <a:pt x="312076" y="88516"/>
                      <a:pt x="319923" y="110908"/>
                    </a:cubicBezTo>
                    <a:cubicBezTo>
                      <a:pt x="327770" y="133450"/>
                      <a:pt x="331543" y="157795"/>
                      <a:pt x="331543" y="184245"/>
                    </a:cubicBezTo>
                    <a:cubicBezTo>
                      <a:pt x="331543" y="210694"/>
                      <a:pt x="327619" y="235190"/>
                      <a:pt x="319923" y="257582"/>
                    </a:cubicBezTo>
                    <a:cubicBezTo>
                      <a:pt x="312076" y="280124"/>
                      <a:pt x="301060" y="299510"/>
                      <a:pt x="286572" y="316041"/>
                    </a:cubicBezTo>
                    <a:cubicBezTo>
                      <a:pt x="272086" y="332572"/>
                      <a:pt x="254580" y="345496"/>
                      <a:pt x="234057" y="354664"/>
                    </a:cubicBezTo>
                    <a:cubicBezTo>
                      <a:pt x="213533" y="363981"/>
                      <a:pt x="190596" y="368489"/>
                      <a:pt x="165394" y="368489"/>
                    </a:cubicBezTo>
                    <a:close/>
                    <a:moveTo>
                      <a:pt x="165394" y="338884"/>
                    </a:moveTo>
                    <a:cubicBezTo>
                      <a:pt x="186672" y="338884"/>
                      <a:pt x="205385" y="334827"/>
                      <a:pt x="221833" y="326711"/>
                    </a:cubicBezTo>
                    <a:cubicBezTo>
                      <a:pt x="238282" y="318596"/>
                      <a:pt x="252015" y="307626"/>
                      <a:pt x="263182" y="293800"/>
                    </a:cubicBezTo>
                    <a:cubicBezTo>
                      <a:pt x="274349" y="279974"/>
                      <a:pt x="282649" y="263593"/>
                      <a:pt x="288384" y="244658"/>
                    </a:cubicBezTo>
                    <a:cubicBezTo>
                      <a:pt x="293967" y="225873"/>
                      <a:pt x="296834" y="205735"/>
                      <a:pt x="296834" y="184245"/>
                    </a:cubicBezTo>
                    <a:cubicBezTo>
                      <a:pt x="296834" y="162755"/>
                      <a:pt x="293967" y="142617"/>
                      <a:pt x="288384" y="123832"/>
                    </a:cubicBezTo>
                    <a:cubicBezTo>
                      <a:pt x="282800" y="105047"/>
                      <a:pt x="274349" y="88666"/>
                      <a:pt x="263182" y="74690"/>
                    </a:cubicBezTo>
                    <a:cubicBezTo>
                      <a:pt x="252015" y="60864"/>
                      <a:pt x="238282" y="49893"/>
                      <a:pt x="221833" y="41778"/>
                    </a:cubicBezTo>
                    <a:cubicBezTo>
                      <a:pt x="205385" y="33663"/>
                      <a:pt x="186521" y="29605"/>
                      <a:pt x="165394" y="29605"/>
                    </a:cubicBezTo>
                    <a:cubicBezTo>
                      <a:pt x="144267" y="29605"/>
                      <a:pt x="125404" y="33663"/>
                      <a:pt x="109106" y="41778"/>
                    </a:cubicBezTo>
                    <a:cubicBezTo>
                      <a:pt x="92808" y="49893"/>
                      <a:pt x="79226" y="60864"/>
                      <a:pt x="68361" y="74690"/>
                    </a:cubicBezTo>
                    <a:cubicBezTo>
                      <a:pt x="57345" y="88516"/>
                      <a:pt x="49045" y="104896"/>
                      <a:pt x="43461" y="123832"/>
                    </a:cubicBezTo>
                    <a:cubicBezTo>
                      <a:pt x="37878" y="142617"/>
                      <a:pt x="35010" y="162755"/>
                      <a:pt x="35010" y="184245"/>
                    </a:cubicBezTo>
                    <a:cubicBezTo>
                      <a:pt x="35010" y="205735"/>
                      <a:pt x="37878" y="225873"/>
                      <a:pt x="43461" y="244658"/>
                    </a:cubicBezTo>
                    <a:cubicBezTo>
                      <a:pt x="49045" y="263443"/>
                      <a:pt x="57345" y="279824"/>
                      <a:pt x="68361" y="293800"/>
                    </a:cubicBezTo>
                    <a:cubicBezTo>
                      <a:pt x="79377" y="307626"/>
                      <a:pt x="92959" y="318596"/>
                      <a:pt x="109106" y="326711"/>
                    </a:cubicBezTo>
                    <a:cubicBezTo>
                      <a:pt x="125404" y="334827"/>
                      <a:pt x="144116" y="338884"/>
                      <a:pt x="165394" y="338884"/>
                    </a:cubicBezTo>
                    <a:close/>
                  </a:path>
                </a:pathLst>
              </a:custGeom>
              <a:grpFill/>
              <a:ln w="0" cap="flat">
                <a:no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4139248D-ADE5-AA80-AB17-09ECB062337D}"/>
                  </a:ext>
                </a:extLst>
              </p:cNvPr>
              <p:cNvSpPr/>
              <p:nvPr/>
            </p:nvSpPr>
            <p:spPr>
              <a:xfrm>
                <a:off x="8997189" y="2761874"/>
                <a:ext cx="248393" cy="354363"/>
              </a:xfrm>
              <a:custGeom>
                <a:avLst/>
                <a:gdLst>
                  <a:gd name="connsiteX0" fmla="*/ 151 w 248393"/>
                  <a:gd name="connsiteY0" fmla="*/ 5861 h 354363"/>
                  <a:gd name="connsiteX1" fmla="*/ 6036 w 248393"/>
                  <a:gd name="connsiteY1" fmla="*/ 0 h 354363"/>
                  <a:gd name="connsiteX2" fmla="*/ 139891 w 248393"/>
                  <a:gd name="connsiteY2" fmla="*/ 0 h 354363"/>
                  <a:gd name="connsiteX3" fmla="*/ 189087 w 248393"/>
                  <a:gd name="connsiteY3" fmla="*/ 7965 h 354363"/>
                  <a:gd name="connsiteX4" fmla="*/ 223493 w 248393"/>
                  <a:gd name="connsiteY4" fmla="*/ 30808 h 354363"/>
                  <a:gd name="connsiteX5" fmla="*/ 241904 w 248393"/>
                  <a:gd name="connsiteY5" fmla="*/ 60263 h 354363"/>
                  <a:gd name="connsiteX6" fmla="*/ 248393 w 248393"/>
                  <a:gd name="connsiteY6" fmla="*/ 99186 h 354363"/>
                  <a:gd name="connsiteX7" fmla="*/ 220023 w 248393"/>
                  <a:gd name="connsiteY7" fmla="*/ 174476 h 354363"/>
                  <a:gd name="connsiteX8" fmla="*/ 135364 w 248393"/>
                  <a:gd name="connsiteY8" fmla="*/ 200175 h 354363"/>
                  <a:gd name="connsiteX9" fmla="*/ 33351 w 248393"/>
                  <a:gd name="connsiteY9" fmla="*/ 200175 h 354363"/>
                  <a:gd name="connsiteX10" fmla="*/ 33351 w 248393"/>
                  <a:gd name="connsiteY10" fmla="*/ 354363 h 354363"/>
                  <a:gd name="connsiteX11" fmla="*/ 0 w 248393"/>
                  <a:gd name="connsiteY11" fmla="*/ 354363 h 354363"/>
                  <a:gd name="connsiteX12" fmla="*/ 0 w 248393"/>
                  <a:gd name="connsiteY12" fmla="*/ 5861 h 354363"/>
                  <a:gd name="connsiteX13" fmla="*/ 132949 w 248393"/>
                  <a:gd name="connsiteY13" fmla="*/ 171922 h 354363"/>
                  <a:gd name="connsiteX14" fmla="*/ 195425 w 248393"/>
                  <a:gd name="connsiteY14" fmla="*/ 152836 h 354363"/>
                  <a:gd name="connsiteX15" fmla="*/ 214590 w 248393"/>
                  <a:gd name="connsiteY15" fmla="*/ 100087 h 354363"/>
                  <a:gd name="connsiteX16" fmla="*/ 194670 w 248393"/>
                  <a:gd name="connsiteY16" fmla="*/ 47489 h 354363"/>
                  <a:gd name="connsiteX17" fmla="*/ 135967 w 248393"/>
                  <a:gd name="connsiteY17" fmla="*/ 29155 h 354363"/>
                  <a:gd name="connsiteX18" fmla="*/ 33501 w 248393"/>
                  <a:gd name="connsiteY18" fmla="*/ 29155 h 354363"/>
                  <a:gd name="connsiteX19" fmla="*/ 33501 w 248393"/>
                  <a:gd name="connsiteY19" fmla="*/ 171922 h 354363"/>
                  <a:gd name="connsiteX20" fmla="*/ 133100 w 248393"/>
                  <a:gd name="connsiteY20" fmla="*/ 171922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8393" h="354363">
                    <a:moveTo>
                      <a:pt x="151" y="5861"/>
                    </a:moveTo>
                    <a:cubicBezTo>
                      <a:pt x="151" y="2555"/>
                      <a:pt x="2867" y="0"/>
                      <a:pt x="6036" y="0"/>
                    </a:cubicBezTo>
                    <a:lnTo>
                      <a:pt x="139891" y="0"/>
                    </a:lnTo>
                    <a:cubicBezTo>
                      <a:pt x="159509" y="0"/>
                      <a:pt x="175958" y="2705"/>
                      <a:pt x="189087" y="7965"/>
                    </a:cubicBezTo>
                    <a:cubicBezTo>
                      <a:pt x="202366" y="13225"/>
                      <a:pt x="213835" y="20889"/>
                      <a:pt x="223493" y="30808"/>
                    </a:cubicBezTo>
                    <a:cubicBezTo>
                      <a:pt x="231491" y="39374"/>
                      <a:pt x="237528" y="49292"/>
                      <a:pt x="241904" y="60263"/>
                    </a:cubicBezTo>
                    <a:cubicBezTo>
                      <a:pt x="246281" y="71384"/>
                      <a:pt x="248393" y="84308"/>
                      <a:pt x="248393" y="99186"/>
                    </a:cubicBezTo>
                    <a:cubicBezTo>
                      <a:pt x="248393" y="132247"/>
                      <a:pt x="238886" y="157344"/>
                      <a:pt x="220023" y="174476"/>
                    </a:cubicBezTo>
                    <a:cubicBezTo>
                      <a:pt x="201159" y="191609"/>
                      <a:pt x="172940" y="200175"/>
                      <a:pt x="135364" y="200175"/>
                    </a:cubicBezTo>
                    <a:lnTo>
                      <a:pt x="33351" y="200175"/>
                    </a:lnTo>
                    <a:lnTo>
                      <a:pt x="33351" y="354363"/>
                    </a:lnTo>
                    <a:lnTo>
                      <a:pt x="0" y="354363"/>
                    </a:lnTo>
                    <a:lnTo>
                      <a:pt x="0" y="5861"/>
                    </a:lnTo>
                    <a:close/>
                    <a:moveTo>
                      <a:pt x="132949" y="171922"/>
                    </a:moveTo>
                    <a:cubicBezTo>
                      <a:pt x="161772" y="171922"/>
                      <a:pt x="182598" y="165610"/>
                      <a:pt x="195425" y="152836"/>
                    </a:cubicBezTo>
                    <a:cubicBezTo>
                      <a:pt x="208252" y="140062"/>
                      <a:pt x="214590" y="122479"/>
                      <a:pt x="214590" y="100087"/>
                    </a:cubicBezTo>
                    <a:cubicBezTo>
                      <a:pt x="214590" y="77695"/>
                      <a:pt x="207950" y="59812"/>
                      <a:pt x="194670" y="47489"/>
                    </a:cubicBezTo>
                    <a:cubicBezTo>
                      <a:pt x="181390" y="35316"/>
                      <a:pt x="161772" y="29155"/>
                      <a:pt x="135967" y="29155"/>
                    </a:cubicBezTo>
                    <a:lnTo>
                      <a:pt x="33501" y="29155"/>
                    </a:lnTo>
                    <a:lnTo>
                      <a:pt x="33501" y="171922"/>
                    </a:lnTo>
                    <a:lnTo>
                      <a:pt x="133100" y="171922"/>
                    </a:lnTo>
                    <a:close/>
                  </a:path>
                </a:pathLst>
              </a:custGeom>
              <a:grpFill/>
              <a:ln w="0" cap="flat">
                <a:no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E06E36BA-6115-840E-9CE3-33D24F343888}"/>
                  </a:ext>
                </a:extLst>
              </p:cNvPr>
              <p:cNvSpPr/>
              <p:nvPr/>
            </p:nvSpPr>
            <p:spPr>
              <a:xfrm>
                <a:off x="9277121" y="2761723"/>
                <a:ext cx="247336" cy="354363"/>
              </a:xfrm>
              <a:custGeom>
                <a:avLst/>
                <a:gdLst>
                  <a:gd name="connsiteX0" fmla="*/ 5885 w 247336"/>
                  <a:gd name="connsiteY0" fmla="*/ 0 h 354363"/>
                  <a:gd name="connsiteX1" fmla="*/ 241904 w 247336"/>
                  <a:gd name="connsiteY1" fmla="*/ 0 h 354363"/>
                  <a:gd name="connsiteX2" fmla="*/ 241904 w 247336"/>
                  <a:gd name="connsiteY2" fmla="*/ 29305 h 354363"/>
                  <a:gd name="connsiteX3" fmla="*/ 33350 w 247336"/>
                  <a:gd name="connsiteY3" fmla="*/ 29305 h 354363"/>
                  <a:gd name="connsiteX4" fmla="*/ 33350 w 247336"/>
                  <a:gd name="connsiteY4" fmla="*/ 156743 h 354363"/>
                  <a:gd name="connsiteX5" fmla="*/ 224399 w 247336"/>
                  <a:gd name="connsiteY5" fmla="*/ 156743 h 354363"/>
                  <a:gd name="connsiteX6" fmla="*/ 224399 w 247336"/>
                  <a:gd name="connsiteY6" fmla="*/ 179586 h 354363"/>
                  <a:gd name="connsiteX7" fmla="*/ 218513 w 247336"/>
                  <a:gd name="connsiteY7" fmla="*/ 185447 h 354363"/>
                  <a:gd name="connsiteX8" fmla="*/ 33350 w 247336"/>
                  <a:gd name="connsiteY8" fmla="*/ 185447 h 354363"/>
                  <a:gd name="connsiteX9" fmla="*/ 33350 w 247336"/>
                  <a:gd name="connsiteY9" fmla="*/ 290644 h 354363"/>
                  <a:gd name="connsiteX10" fmla="*/ 66550 w 247336"/>
                  <a:gd name="connsiteY10" fmla="*/ 323706 h 354363"/>
                  <a:gd name="connsiteX11" fmla="*/ 247337 w 247336"/>
                  <a:gd name="connsiteY11" fmla="*/ 323706 h 354363"/>
                  <a:gd name="connsiteX12" fmla="*/ 247337 w 247336"/>
                  <a:gd name="connsiteY12" fmla="*/ 354363 h 354363"/>
                  <a:gd name="connsiteX13" fmla="*/ 59306 w 247336"/>
                  <a:gd name="connsiteY13" fmla="*/ 354363 h 354363"/>
                  <a:gd name="connsiteX14" fmla="*/ 0 w 247336"/>
                  <a:gd name="connsiteY14" fmla="*/ 295303 h 354363"/>
                  <a:gd name="connsiteX15" fmla="*/ 0 w 247336"/>
                  <a:gd name="connsiteY15" fmla="*/ 5861 h 354363"/>
                  <a:gd name="connsiteX16" fmla="*/ 5885 w 247336"/>
                  <a:gd name="connsiteY16" fmla="*/ 0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336" h="354363">
                    <a:moveTo>
                      <a:pt x="5885" y="0"/>
                    </a:moveTo>
                    <a:lnTo>
                      <a:pt x="241904" y="0"/>
                    </a:lnTo>
                    <a:lnTo>
                      <a:pt x="241904" y="29305"/>
                    </a:lnTo>
                    <a:lnTo>
                      <a:pt x="33350" y="29305"/>
                    </a:lnTo>
                    <a:lnTo>
                      <a:pt x="33350" y="156743"/>
                    </a:lnTo>
                    <a:lnTo>
                      <a:pt x="224399" y="156743"/>
                    </a:lnTo>
                    <a:lnTo>
                      <a:pt x="224399" y="179586"/>
                    </a:lnTo>
                    <a:cubicBezTo>
                      <a:pt x="224399" y="182892"/>
                      <a:pt x="221683" y="185447"/>
                      <a:pt x="218513" y="185447"/>
                    </a:cubicBezTo>
                    <a:lnTo>
                      <a:pt x="33350" y="185447"/>
                    </a:lnTo>
                    <a:lnTo>
                      <a:pt x="33350" y="290644"/>
                    </a:lnTo>
                    <a:cubicBezTo>
                      <a:pt x="33350" y="308828"/>
                      <a:pt x="48139" y="323706"/>
                      <a:pt x="66550" y="323706"/>
                    </a:cubicBezTo>
                    <a:lnTo>
                      <a:pt x="247337" y="323706"/>
                    </a:lnTo>
                    <a:lnTo>
                      <a:pt x="247337" y="354363"/>
                    </a:lnTo>
                    <a:lnTo>
                      <a:pt x="59306" y="354363"/>
                    </a:lnTo>
                    <a:cubicBezTo>
                      <a:pt x="26560" y="354363"/>
                      <a:pt x="0" y="327914"/>
                      <a:pt x="0" y="295303"/>
                    </a:cubicBezTo>
                    <a:lnTo>
                      <a:pt x="0" y="5861"/>
                    </a:lnTo>
                    <a:cubicBezTo>
                      <a:pt x="0" y="2555"/>
                      <a:pt x="2716" y="0"/>
                      <a:pt x="5885" y="0"/>
                    </a:cubicBezTo>
                    <a:close/>
                  </a:path>
                </a:pathLst>
              </a:custGeom>
              <a:grpFill/>
              <a:ln w="0" cap="flat">
                <a:no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671F22B0-4475-CE64-0946-AF33E33E34B1}"/>
                  </a:ext>
                </a:extLst>
              </p:cNvPr>
              <p:cNvSpPr/>
              <p:nvPr/>
            </p:nvSpPr>
            <p:spPr>
              <a:xfrm>
                <a:off x="9549358" y="2761723"/>
                <a:ext cx="307548" cy="354363"/>
              </a:xfrm>
              <a:custGeom>
                <a:avLst/>
                <a:gdLst>
                  <a:gd name="connsiteX0" fmla="*/ 134307 w 307548"/>
                  <a:gd name="connsiteY0" fmla="*/ 0 h 354363"/>
                  <a:gd name="connsiteX1" fmla="*/ 172185 w 307548"/>
                  <a:gd name="connsiteY1" fmla="*/ 0 h 354363"/>
                  <a:gd name="connsiteX2" fmla="*/ 307549 w 307548"/>
                  <a:gd name="connsiteY2" fmla="*/ 354363 h 354363"/>
                  <a:gd name="connsiteX3" fmla="*/ 271784 w 307548"/>
                  <a:gd name="connsiteY3" fmla="*/ 354363 h 354363"/>
                  <a:gd name="connsiteX4" fmla="*/ 230435 w 307548"/>
                  <a:gd name="connsiteY4" fmla="*/ 242854 h 354363"/>
                  <a:gd name="connsiteX5" fmla="*/ 75605 w 307548"/>
                  <a:gd name="connsiteY5" fmla="*/ 242854 h 354363"/>
                  <a:gd name="connsiteX6" fmla="*/ 33803 w 307548"/>
                  <a:gd name="connsiteY6" fmla="*/ 354363 h 354363"/>
                  <a:gd name="connsiteX7" fmla="*/ 0 w 307548"/>
                  <a:gd name="connsiteY7" fmla="*/ 354363 h 354363"/>
                  <a:gd name="connsiteX8" fmla="*/ 134307 w 307548"/>
                  <a:gd name="connsiteY8" fmla="*/ 0 h 354363"/>
                  <a:gd name="connsiteX9" fmla="*/ 220324 w 307548"/>
                  <a:gd name="connsiteY9" fmla="*/ 215654 h 354363"/>
                  <a:gd name="connsiteX10" fmla="*/ 171582 w 307548"/>
                  <a:gd name="connsiteY10" fmla="*/ 83256 h 354363"/>
                  <a:gd name="connsiteX11" fmla="*/ 165394 w 307548"/>
                  <a:gd name="connsiteY11" fmla="*/ 66875 h 354363"/>
                  <a:gd name="connsiteX12" fmla="*/ 159660 w 307548"/>
                  <a:gd name="connsiteY12" fmla="*/ 50044 h 354363"/>
                  <a:gd name="connsiteX13" fmla="*/ 153624 w 307548"/>
                  <a:gd name="connsiteY13" fmla="*/ 31709 h 354363"/>
                  <a:gd name="connsiteX14" fmla="*/ 152567 w 307548"/>
                  <a:gd name="connsiteY14" fmla="*/ 31709 h 354363"/>
                  <a:gd name="connsiteX15" fmla="*/ 146531 w 307548"/>
                  <a:gd name="connsiteY15" fmla="*/ 49593 h 354363"/>
                  <a:gd name="connsiteX16" fmla="*/ 141098 w 307548"/>
                  <a:gd name="connsiteY16" fmla="*/ 66424 h 354363"/>
                  <a:gd name="connsiteX17" fmla="*/ 135062 w 307548"/>
                  <a:gd name="connsiteY17" fmla="*/ 83256 h 354363"/>
                  <a:gd name="connsiteX18" fmla="*/ 85263 w 307548"/>
                  <a:gd name="connsiteY18" fmla="*/ 215654 h 354363"/>
                  <a:gd name="connsiteX19" fmla="*/ 220173 w 307548"/>
                  <a:gd name="connsiteY19" fmla="*/ 215654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07548" h="354363">
                    <a:moveTo>
                      <a:pt x="134307" y="0"/>
                    </a:moveTo>
                    <a:lnTo>
                      <a:pt x="172185" y="0"/>
                    </a:lnTo>
                    <a:lnTo>
                      <a:pt x="307549" y="354363"/>
                    </a:lnTo>
                    <a:lnTo>
                      <a:pt x="271784" y="354363"/>
                    </a:lnTo>
                    <a:lnTo>
                      <a:pt x="230435" y="242854"/>
                    </a:lnTo>
                    <a:lnTo>
                      <a:pt x="75605" y="242854"/>
                    </a:lnTo>
                    <a:lnTo>
                      <a:pt x="33803" y="354363"/>
                    </a:lnTo>
                    <a:lnTo>
                      <a:pt x="0" y="354363"/>
                    </a:lnTo>
                    <a:lnTo>
                      <a:pt x="134307" y="0"/>
                    </a:lnTo>
                    <a:close/>
                    <a:moveTo>
                      <a:pt x="220324" y="215654"/>
                    </a:moveTo>
                    <a:lnTo>
                      <a:pt x="171582" y="83256"/>
                    </a:lnTo>
                    <a:cubicBezTo>
                      <a:pt x="169620" y="78297"/>
                      <a:pt x="167507" y="72886"/>
                      <a:pt x="165394" y="66875"/>
                    </a:cubicBezTo>
                    <a:cubicBezTo>
                      <a:pt x="163282" y="60864"/>
                      <a:pt x="161320" y="55303"/>
                      <a:pt x="159660" y="50044"/>
                    </a:cubicBezTo>
                    <a:cubicBezTo>
                      <a:pt x="157698" y="44032"/>
                      <a:pt x="155736" y="38021"/>
                      <a:pt x="153624" y="31709"/>
                    </a:cubicBezTo>
                    <a:lnTo>
                      <a:pt x="152567" y="31709"/>
                    </a:lnTo>
                    <a:lnTo>
                      <a:pt x="146531" y="49593"/>
                    </a:lnTo>
                    <a:cubicBezTo>
                      <a:pt x="144871" y="54853"/>
                      <a:pt x="143060" y="60563"/>
                      <a:pt x="141098" y="66424"/>
                    </a:cubicBezTo>
                    <a:cubicBezTo>
                      <a:pt x="139136" y="72436"/>
                      <a:pt x="137175" y="77996"/>
                      <a:pt x="135062" y="83256"/>
                    </a:cubicBezTo>
                    <a:lnTo>
                      <a:pt x="85263" y="215654"/>
                    </a:lnTo>
                    <a:lnTo>
                      <a:pt x="220173" y="215654"/>
                    </a:lnTo>
                    <a:close/>
                  </a:path>
                </a:pathLst>
              </a:custGeom>
              <a:grpFill/>
              <a:ln w="0" cap="flat">
                <a:no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4FADFFF0-ACCD-3AD4-2FA7-C6188591EA5F}"/>
                  </a:ext>
                </a:extLst>
              </p:cNvPr>
              <p:cNvSpPr/>
              <p:nvPr/>
            </p:nvSpPr>
            <p:spPr>
              <a:xfrm>
                <a:off x="9880750" y="2761423"/>
                <a:ext cx="268312" cy="354513"/>
              </a:xfrm>
              <a:custGeom>
                <a:avLst/>
                <a:gdLst>
                  <a:gd name="connsiteX0" fmla="*/ 0 w 268312"/>
                  <a:gd name="connsiteY0" fmla="*/ 301 h 354513"/>
                  <a:gd name="connsiteX1" fmla="*/ 29880 w 268312"/>
                  <a:gd name="connsiteY1" fmla="*/ 301 h 354513"/>
                  <a:gd name="connsiteX2" fmla="*/ 39839 w 268312"/>
                  <a:gd name="connsiteY2" fmla="*/ 5560 h 354513"/>
                  <a:gd name="connsiteX3" fmla="*/ 200103 w 268312"/>
                  <a:gd name="connsiteY3" fmla="*/ 249016 h 354513"/>
                  <a:gd name="connsiteX4" fmla="*/ 213232 w 268312"/>
                  <a:gd name="connsiteY4" fmla="*/ 269304 h 354513"/>
                  <a:gd name="connsiteX5" fmla="*/ 224399 w 268312"/>
                  <a:gd name="connsiteY5" fmla="*/ 288089 h 354513"/>
                  <a:gd name="connsiteX6" fmla="*/ 235415 w 268312"/>
                  <a:gd name="connsiteY6" fmla="*/ 307475 h 354513"/>
                  <a:gd name="connsiteX7" fmla="*/ 236471 w 268312"/>
                  <a:gd name="connsiteY7" fmla="*/ 307475 h 354513"/>
                  <a:gd name="connsiteX8" fmla="*/ 236471 w 268312"/>
                  <a:gd name="connsiteY8" fmla="*/ 150 h 354513"/>
                  <a:gd name="connsiteX9" fmla="*/ 268313 w 268312"/>
                  <a:gd name="connsiteY9" fmla="*/ 150 h 354513"/>
                  <a:gd name="connsiteX10" fmla="*/ 268313 w 268312"/>
                  <a:gd name="connsiteY10" fmla="*/ 354513 h 354513"/>
                  <a:gd name="connsiteX11" fmla="*/ 239791 w 268312"/>
                  <a:gd name="connsiteY11" fmla="*/ 354513 h 354513"/>
                  <a:gd name="connsiteX12" fmla="*/ 229983 w 268312"/>
                  <a:gd name="connsiteY12" fmla="*/ 349253 h 354513"/>
                  <a:gd name="connsiteX13" fmla="*/ 70323 w 268312"/>
                  <a:gd name="connsiteY13" fmla="*/ 108653 h 354513"/>
                  <a:gd name="connsiteX14" fmla="*/ 57345 w 268312"/>
                  <a:gd name="connsiteY14" fmla="*/ 88816 h 354513"/>
                  <a:gd name="connsiteX15" fmla="*/ 45423 w 268312"/>
                  <a:gd name="connsiteY15" fmla="*/ 69430 h 354513"/>
                  <a:gd name="connsiteX16" fmla="*/ 33049 w 268312"/>
                  <a:gd name="connsiteY16" fmla="*/ 48541 h 354513"/>
                  <a:gd name="connsiteX17" fmla="*/ 31992 w 268312"/>
                  <a:gd name="connsiteY17" fmla="*/ 48541 h 354513"/>
                  <a:gd name="connsiteX18" fmla="*/ 31992 w 268312"/>
                  <a:gd name="connsiteY18" fmla="*/ 354363 h 354513"/>
                  <a:gd name="connsiteX19" fmla="*/ 151 w 268312"/>
                  <a:gd name="connsiteY19" fmla="*/ 354363 h 354513"/>
                  <a:gd name="connsiteX20" fmla="*/ 151 w 268312"/>
                  <a:gd name="connsiteY20" fmla="*/ 0 h 354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68312" h="354513">
                    <a:moveTo>
                      <a:pt x="0" y="301"/>
                    </a:moveTo>
                    <a:lnTo>
                      <a:pt x="29880" y="301"/>
                    </a:lnTo>
                    <a:cubicBezTo>
                      <a:pt x="33803" y="301"/>
                      <a:pt x="37576" y="2254"/>
                      <a:pt x="39839" y="5560"/>
                    </a:cubicBezTo>
                    <a:lnTo>
                      <a:pt x="200103" y="249016"/>
                    </a:lnTo>
                    <a:cubicBezTo>
                      <a:pt x="204781" y="255628"/>
                      <a:pt x="209157" y="262391"/>
                      <a:pt x="213232" y="269304"/>
                    </a:cubicBezTo>
                    <a:cubicBezTo>
                      <a:pt x="217306" y="276217"/>
                      <a:pt x="221079" y="282529"/>
                      <a:pt x="224399" y="288089"/>
                    </a:cubicBezTo>
                    <a:cubicBezTo>
                      <a:pt x="228021" y="294701"/>
                      <a:pt x="231642" y="301163"/>
                      <a:pt x="235415" y="307475"/>
                    </a:cubicBezTo>
                    <a:lnTo>
                      <a:pt x="236471" y="307475"/>
                    </a:lnTo>
                    <a:lnTo>
                      <a:pt x="236471" y="150"/>
                    </a:lnTo>
                    <a:lnTo>
                      <a:pt x="268313" y="150"/>
                    </a:lnTo>
                    <a:lnTo>
                      <a:pt x="268313" y="354513"/>
                    </a:lnTo>
                    <a:lnTo>
                      <a:pt x="239791" y="354513"/>
                    </a:lnTo>
                    <a:cubicBezTo>
                      <a:pt x="235868" y="354513"/>
                      <a:pt x="232095" y="352560"/>
                      <a:pt x="229983" y="349253"/>
                    </a:cubicBezTo>
                    <a:lnTo>
                      <a:pt x="70323" y="108653"/>
                    </a:lnTo>
                    <a:cubicBezTo>
                      <a:pt x="65946" y="102341"/>
                      <a:pt x="61721" y="95729"/>
                      <a:pt x="57345" y="88816"/>
                    </a:cubicBezTo>
                    <a:cubicBezTo>
                      <a:pt x="52968" y="81903"/>
                      <a:pt x="49045" y="75441"/>
                      <a:pt x="45423" y="69430"/>
                    </a:cubicBezTo>
                    <a:cubicBezTo>
                      <a:pt x="41047" y="62517"/>
                      <a:pt x="36972" y="55604"/>
                      <a:pt x="33049" y="48541"/>
                    </a:cubicBezTo>
                    <a:lnTo>
                      <a:pt x="31992" y="48541"/>
                    </a:lnTo>
                    <a:lnTo>
                      <a:pt x="31992" y="354363"/>
                    </a:lnTo>
                    <a:lnTo>
                      <a:pt x="151" y="354363"/>
                    </a:lnTo>
                    <a:lnTo>
                      <a:pt x="151" y="0"/>
                    </a:lnTo>
                    <a:close/>
                  </a:path>
                </a:pathLst>
              </a:custGeom>
              <a:grpFill/>
              <a:ln w="0" cap="flat">
                <a:noFill/>
                <a:prstDash val="solid"/>
                <a:miter/>
              </a:ln>
            </p:spPr>
            <p:txBody>
              <a:bodyPr rtlCol="0" anchor="ctr"/>
              <a:lstStyle/>
              <a:p>
                <a:endParaRPr lang="en-US"/>
              </a:p>
            </p:txBody>
          </p:sp>
        </p:grpSp>
        <p:sp>
          <p:nvSpPr>
            <p:cNvPr id="17" name="Freeform 16">
              <a:extLst>
                <a:ext uri="{FF2B5EF4-FFF2-40B4-BE49-F238E27FC236}">
                  <a16:creationId xmlns:a16="http://schemas.microsoft.com/office/drawing/2014/main" id="{EBA02DC2-B6E9-CC1E-A516-24263AEFCFEB}"/>
                </a:ext>
              </a:extLst>
            </p:cNvPr>
            <p:cNvSpPr/>
            <p:nvPr/>
          </p:nvSpPr>
          <p:spPr>
            <a:xfrm>
              <a:off x="8164483" y="3186568"/>
              <a:ext cx="88129" cy="87764"/>
            </a:xfrm>
            <a:custGeom>
              <a:avLst/>
              <a:gdLst>
                <a:gd name="connsiteX0" fmla="*/ 0 w 88129"/>
                <a:gd name="connsiteY0" fmla="*/ 0 h 87764"/>
                <a:gd name="connsiteX1" fmla="*/ 5131 w 88129"/>
                <a:gd name="connsiteY1" fmla="*/ 0 h 87764"/>
                <a:gd name="connsiteX2" fmla="*/ 88130 w 88129"/>
                <a:gd name="connsiteY2" fmla="*/ 82655 h 87764"/>
                <a:gd name="connsiteX3" fmla="*/ 88130 w 88129"/>
                <a:gd name="connsiteY3" fmla="*/ 87764 h 87764"/>
                <a:gd name="connsiteX4" fmla="*/ 0 w 88129"/>
                <a:gd name="connsiteY4" fmla="*/ 87764 h 87764"/>
                <a:gd name="connsiteX5" fmla="*/ 0 w 88129"/>
                <a:gd name="connsiteY5" fmla="*/ 0 h 8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129" h="87764">
                  <a:moveTo>
                    <a:pt x="0" y="0"/>
                  </a:moveTo>
                  <a:lnTo>
                    <a:pt x="5131" y="0"/>
                  </a:lnTo>
                  <a:cubicBezTo>
                    <a:pt x="51006" y="0"/>
                    <a:pt x="88130" y="36969"/>
                    <a:pt x="88130" y="82655"/>
                  </a:cubicBezTo>
                  <a:lnTo>
                    <a:pt x="88130" y="87764"/>
                  </a:lnTo>
                  <a:cubicBezTo>
                    <a:pt x="88130" y="87764"/>
                    <a:pt x="0" y="87764"/>
                    <a:pt x="0" y="87764"/>
                  </a:cubicBezTo>
                  <a:lnTo>
                    <a:pt x="0" y="0"/>
                  </a:lnTo>
                  <a:close/>
                </a:path>
              </a:pathLst>
            </a:custGeom>
            <a:solidFill>
              <a:srgbClr val="007963"/>
            </a:solidFill>
            <a:ln w="0"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B922EB8F-B851-B350-A48A-8DE3ACBA2A8B}"/>
                </a:ext>
              </a:extLst>
            </p:cNvPr>
            <p:cNvSpPr/>
            <p:nvPr/>
          </p:nvSpPr>
          <p:spPr>
            <a:xfrm>
              <a:off x="11921617" y="3186718"/>
              <a:ext cx="88129" cy="87764"/>
            </a:xfrm>
            <a:custGeom>
              <a:avLst/>
              <a:gdLst>
                <a:gd name="connsiteX0" fmla="*/ 0 w 88129"/>
                <a:gd name="connsiteY0" fmla="*/ 0 h 87764"/>
                <a:gd name="connsiteX1" fmla="*/ 5131 w 88129"/>
                <a:gd name="connsiteY1" fmla="*/ 0 h 87764"/>
                <a:gd name="connsiteX2" fmla="*/ 88130 w 88129"/>
                <a:gd name="connsiteY2" fmla="*/ 82655 h 87764"/>
                <a:gd name="connsiteX3" fmla="*/ 88130 w 88129"/>
                <a:gd name="connsiteY3" fmla="*/ 87764 h 87764"/>
                <a:gd name="connsiteX4" fmla="*/ 0 w 88129"/>
                <a:gd name="connsiteY4" fmla="*/ 87764 h 87764"/>
                <a:gd name="connsiteX5" fmla="*/ 0 w 88129"/>
                <a:gd name="connsiteY5" fmla="*/ 0 h 8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129" h="87764">
                  <a:moveTo>
                    <a:pt x="0" y="0"/>
                  </a:moveTo>
                  <a:lnTo>
                    <a:pt x="5131" y="0"/>
                  </a:lnTo>
                  <a:cubicBezTo>
                    <a:pt x="51007" y="0"/>
                    <a:pt x="88130" y="36969"/>
                    <a:pt x="88130" y="82655"/>
                  </a:cubicBezTo>
                  <a:lnTo>
                    <a:pt x="88130" y="87764"/>
                  </a:lnTo>
                  <a:lnTo>
                    <a:pt x="0" y="87764"/>
                  </a:lnTo>
                  <a:lnTo>
                    <a:pt x="0" y="0"/>
                  </a:lnTo>
                  <a:close/>
                </a:path>
              </a:pathLst>
            </a:custGeom>
            <a:solidFill>
              <a:srgbClr val="007963"/>
            </a:solidFill>
            <a:ln w="0" cap="flat">
              <a:noFill/>
              <a:prstDash val="solid"/>
              <a:miter/>
            </a:ln>
          </p:spPr>
          <p:txBody>
            <a:bodyPr rtlCol="0" anchor="ctr"/>
            <a:lstStyle/>
            <a:p>
              <a:endParaRPr lang="en-US"/>
            </a:p>
          </p:txBody>
        </p:sp>
        <p:grpSp>
          <p:nvGrpSpPr>
            <p:cNvPr id="19" name="Graphic 5">
              <a:extLst>
                <a:ext uri="{FF2B5EF4-FFF2-40B4-BE49-F238E27FC236}">
                  <a16:creationId xmlns:a16="http://schemas.microsoft.com/office/drawing/2014/main" id="{ADB3155E-D0AC-9EF0-A374-D612907BD194}"/>
                </a:ext>
              </a:extLst>
            </p:cNvPr>
            <p:cNvGrpSpPr/>
            <p:nvPr/>
          </p:nvGrpSpPr>
          <p:grpSpPr>
            <a:xfrm>
              <a:off x="7015627" y="3006982"/>
              <a:ext cx="5350411" cy="799946"/>
              <a:chOff x="7015627" y="3006982"/>
              <a:chExt cx="5350411" cy="799946"/>
            </a:xfrm>
            <a:solidFill>
              <a:srgbClr val="00304B"/>
            </a:solidFill>
          </p:grpSpPr>
          <p:sp>
            <p:nvSpPr>
              <p:cNvPr id="20" name="Freeform 19">
                <a:extLst>
                  <a:ext uri="{FF2B5EF4-FFF2-40B4-BE49-F238E27FC236}">
                    <a16:creationId xmlns:a16="http://schemas.microsoft.com/office/drawing/2014/main" id="{10CAB4ED-74F0-B6D2-5477-1D4DF6470DF9}"/>
                  </a:ext>
                </a:extLst>
              </p:cNvPr>
              <p:cNvSpPr/>
              <p:nvPr/>
            </p:nvSpPr>
            <p:spPr>
              <a:xfrm>
                <a:off x="7015627" y="3006982"/>
                <a:ext cx="518667" cy="758469"/>
              </a:xfrm>
              <a:custGeom>
                <a:avLst/>
                <a:gdLst>
                  <a:gd name="connsiteX0" fmla="*/ 207346 w 518667"/>
                  <a:gd name="connsiteY0" fmla="*/ 131045 h 758469"/>
                  <a:gd name="connsiteX1" fmla="*/ 273142 w 518667"/>
                  <a:gd name="connsiteY1" fmla="*/ 65523 h 758469"/>
                  <a:gd name="connsiteX2" fmla="*/ 207346 w 518667"/>
                  <a:gd name="connsiteY2" fmla="*/ 0 h 758469"/>
                  <a:gd name="connsiteX3" fmla="*/ 141551 w 518667"/>
                  <a:gd name="connsiteY3" fmla="*/ 65523 h 758469"/>
                  <a:gd name="connsiteX4" fmla="*/ 207346 w 518667"/>
                  <a:gd name="connsiteY4" fmla="*/ 131045 h 758469"/>
                  <a:gd name="connsiteX5" fmla="*/ 0 w 518667"/>
                  <a:gd name="connsiteY5" fmla="*/ 640498 h 758469"/>
                  <a:gd name="connsiteX6" fmla="*/ 0 w 518667"/>
                  <a:gd name="connsiteY6" fmla="*/ 713836 h 758469"/>
                  <a:gd name="connsiteX7" fmla="*/ 150153 w 518667"/>
                  <a:gd name="connsiteY7" fmla="*/ 687837 h 758469"/>
                  <a:gd name="connsiteX8" fmla="*/ 124951 w 518667"/>
                  <a:gd name="connsiteY8" fmla="*/ 618858 h 758469"/>
                  <a:gd name="connsiteX9" fmla="*/ 0 w 518667"/>
                  <a:gd name="connsiteY9" fmla="*/ 640498 h 758469"/>
                  <a:gd name="connsiteX10" fmla="*/ 518668 w 518667"/>
                  <a:gd name="connsiteY10" fmla="*/ 294852 h 758469"/>
                  <a:gd name="connsiteX11" fmla="*/ 292307 w 518667"/>
                  <a:gd name="connsiteY11" fmla="*/ 294852 h 758469"/>
                  <a:gd name="connsiteX12" fmla="*/ 176260 w 518667"/>
                  <a:gd name="connsiteY12" fmla="*/ 505846 h 758469"/>
                  <a:gd name="connsiteX13" fmla="*/ 173543 w 518667"/>
                  <a:gd name="connsiteY13" fmla="*/ 507800 h 758469"/>
                  <a:gd name="connsiteX14" fmla="*/ 161320 w 518667"/>
                  <a:gd name="connsiteY14" fmla="*/ 516366 h 758469"/>
                  <a:gd name="connsiteX15" fmla="*/ 158754 w 518667"/>
                  <a:gd name="connsiteY15" fmla="*/ 518170 h 758469"/>
                  <a:gd name="connsiteX16" fmla="*/ 144116 w 518667"/>
                  <a:gd name="connsiteY16" fmla="*/ 526886 h 758469"/>
                  <a:gd name="connsiteX17" fmla="*/ 141249 w 518667"/>
                  <a:gd name="connsiteY17" fmla="*/ 528539 h 758469"/>
                  <a:gd name="connsiteX18" fmla="*/ 127215 w 518667"/>
                  <a:gd name="connsiteY18" fmla="*/ 535752 h 758469"/>
                  <a:gd name="connsiteX19" fmla="*/ 100504 w 518667"/>
                  <a:gd name="connsiteY19" fmla="*/ 547024 h 758469"/>
                  <a:gd name="connsiteX20" fmla="*/ 126007 w 518667"/>
                  <a:gd name="connsiteY20" fmla="*/ 616754 h 758469"/>
                  <a:gd name="connsiteX21" fmla="*/ 235264 w 518667"/>
                  <a:gd name="connsiteY21" fmla="*/ 553936 h 758469"/>
                  <a:gd name="connsiteX22" fmla="*/ 236321 w 518667"/>
                  <a:gd name="connsiteY22" fmla="*/ 555139 h 758469"/>
                  <a:gd name="connsiteX23" fmla="*/ 236321 w 518667"/>
                  <a:gd name="connsiteY23" fmla="*/ 555139 h 758469"/>
                  <a:gd name="connsiteX24" fmla="*/ 283705 w 518667"/>
                  <a:gd name="connsiteY24" fmla="*/ 611344 h 758469"/>
                  <a:gd name="connsiteX25" fmla="*/ 283705 w 518667"/>
                  <a:gd name="connsiteY25" fmla="*/ 611344 h 758469"/>
                  <a:gd name="connsiteX26" fmla="*/ 284460 w 518667"/>
                  <a:gd name="connsiteY26" fmla="*/ 612396 h 758469"/>
                  <a:gd name="connsiteX27" fmla="*/ 284611 w 518667"/>
                  <a:gd name="connsiteY27" fmla="*/ 612696 h 758469"/>
                  <a:gd name="connsiteX28" fmla="*/ 152265 w 518667"/>
                  <a:gd name="connsiteY28" fmla="*/ 688889 h 758469"/>
                  <a:gd name="connsiteX29" fmla="*/ 177769 w 518667"/>
                  <a:gd name="connsiteY29" fmla="*/ 758469 h 758469"/>
                  <a:gd name="connsiteX30" fmla="*/ 194972 w 518667"/>
                  <a:gd name="connsiteY30" fmla="*/ 751707 h 758469"/>
                  <a:gd name="connsiteX31" fmla="*/ 194972 w 518667"/>
                  <a:gd name="connsiteY31" fmla="*/ 751707 h 758469"/>
                  <a:gd name="connsiteX32" fmla="*/ 196330 w 518667"/>
                  <a:gd name="connsiteY32" fmla="*/ 751105 h 758469"/>
                  <a:gd name="connsiteX33" fmla="*/ 205535 w 518667"/>
                  <a:gd name="connsiteY33" fmla="*/ 747198 h 758469"/>
                  <a:gd name="connsiteX34" fmla="*/ 215344 w 518667"/>
                  <a:gd name="connsiteY34" fmla="*/ 742840 h 758469"/>
                  <a:gd name="connsiteX35" fmla="*/ 224399 w 518667"/>
                  <a:gd name="connsiteY35" fmla="*/ 738632 h 758469"/>
                  <a:gd name="connsiteX36" fmla="*/ 234208 w 518667"/>
                  <a:gd name="connsiteY36" fmla="*/ 733823 h 758469"/>
                  <a:gd name="connsiteX37" fmla="*/ 242810 w 518667"/>
                  <a:gd name="connsiteY37" fmla="*/ 729465 h 758469"/>
                  <a:gd name="connsiteX38" fmla="*/ 253524 w 518667"/>
                  <a:gd name="connsiteY38" fmla="*/ 723604 h 758469"/>
                  <a:gd name="connsiteX39" fmla="*/ 260768 w 518667"/>
                  <a:gd name="connsiteY39" fmla="*/ 719546 h 758469"/>
                  <a:gd name="connsiteX40" fmla="*/ 277669 w 518667"/>
                  <a:gd name="connsiteY40" fmla="*/ 709327 h 758469"/>
                  <a:gd name="connsiteX41" fmla="*/ 283102 w 518667"/>
                  <a:gd name="connsiteY41" fmla="*/ 705871 h 758469"/>
                  <a:gd name="connsiteX42" fmla="*/ 295023 w 518667"/>
                  <a:gd name="connsiteY42" fmla="*/ 697906 h 758469"/>
                  <a:gd name="connsiteX43" fmla="*/ 301512 w 518667"/>
                  <a:gd name="connsiteY43" fmla="*/ 693247 h 758469"/>
                  <a:gd name="connsiteX44" fmla="*/ 311925 w 518667"/>
                  <a:gd name="connsiteY44" fmla="*/ 685583 h 758469"/>
                  <a:gd name="connsiteX45" fmla="*/ 318263 w 518667"/>
                  <a:gd name="connsiteY45" fmla="*/ 680774 h 758469"/>
                  <a:gd name="connsiteX46" fmla="*/ 328676 w 518667"/>
                  <a:gd name="connsiteY46" fmla="*/ 672508 h 758469"/>
                  <a:gd name="connsiteX47" fmla="*/ 332599 w 518667"/>
                  <a:gd name="connsiteY47" fmla="*/ 669352 h 758469"/>
                  <a:gd name="connsiteX48" fmla="*/ 332599 w 518667"/>
                  <a:gd name="connsiteY48" fmla="*/ 669352 h 758469"/>
                  <a:gd name="connsiteX49" fmla="*/ 518668 w 518667"/>
                  <a:gd name="connsiteY49" fmla="*/ 294852 h 75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518667" h="758469">
                    <a:moveTo>
                      <a:pt x="207346" y="131045"/>
                    </a:moveTo>
                    <a:cubicBezTo>
                      <a:pt x="243715" y="131045"/>
                      <a:pt x="273142" y="101590"/>
                      <a:pt x="273142" y="65523"/>
                    </a:cubicBezTo>
                    <a:cubicBezTo>
                      <a:pt x="273142" y="29455"/>
                      <a:pt x="243564" y="0"/>
                      <a:pt x="207346" y="0"/>
                    </a:cubicBezTo>
                    <a:cubicBezTo>
                      <a:pt x="171129" y="0"/>
                      <a:pt x="141551" y="29455"/>
                      <a:pt x="141551" y="65523"/>
                    </a:cubicBezTo>
                    <a:cubicBezTo>
                      <a:pt x="141551" y="101590"/>
                      <a:pt x="171129" y="131045"/>
                      <a:pt x="207346" y="131045"/>
                    </a:cubicBezTo>
                    <a:close/>
                    <a:moveTo>
                      <a:pt x="0" y="640498"/>
                    </a:moveTo>
                    <a:lnTo>
                      <a:pt x="0" y="713836"/>
                    </a:lnTo>
                    <a:cubicBezTo>
                      <a:pt x="52063" y="713836"/>
                      <a:pt x="102617" y="704819"/>
                      <a:pt x="150153" y="687837"/>
                    </a:cubicBezTo>
                    <a:lnTo>
                      <a:pt x="124951" y="618858"/>
                    </a:lnTo>
                    <a:cubicBezTo>
                      <a:pt x="85413" y="632984"/>
                      <a:pt x="43310" y="640348"/>
                      <a:pt x="0" y="640498"/>
                    </a:cubicBezTo>
                    <a:close/>
                    <a:moveTo>
                      <a:pt x="518668" y="294852"/>
                    </a:moveTo>
                    <a:lnTo>
                      <a:pt x="292307" y="294852"/>
                    </a:lnTo>
                    <a:cubicBezTo>
                      <a:pt x="285667" y="380963"/>
                      <a:pt x="241602" y="456704"/>
                      <a:pt x="176260" y="505846"/>
                    </a:cubicBezTo>
                    <a:cubicBezTo>
                      <a:pt x="175354" y="506448"/>
                      <a:pt x="174449" y="507199"/>
                      <a:pt x="173543" y="507800"/>
                    </a:cubicBezTo>
                    <a:cubicBezTo>
                      <a:pt x="169469" y="510806"/>
                      <a:pt x="165394" y="513511"/>
                      <a:pt x="161320" y="516366"/>
                    </a:cubicBezTo>
                    <a:cubicBezTo>
                      <a:pt x="160414" y="516967"/>
                      <a:pt x="159509" y="517568"/>
                      <a:pt x="158754" y="518170"/>
                    </a:cubicBezTo>
                    <a:cubicBezTo>
                      <a:pt x="153925" y="521175"/>
                      <a:pt x="149096" y="524181"/>
                      <a:pt x="144116" y="526886"/>
                    </a:cubicBezTo>
                    <a:cubicBezTo>
                      <a:pt x="143211" y="527487"/>
                      <a:pt x="142155" y="527938"/>
                      <a:pt x="141249" y="528539"/>
                    </a:cubicBezTo>
                    <a:cubicBezTo>
                      <a:pt x="136571" y="531094"/>
                      <a:pt x="132044" y="533498"/>
                      <a:pt x="127215" y="535752"/>
                    </a:cubicBezTo>
                    <a:cubicBezTo>
                      <a:pt x="118462" y="539960"/>
                      <a:pt x="109709" y="543717"/>
                      <a:pt x="100504" y="547024"/>
                    </a:cubicBezTo>
                    <a:lnTo>
                      <a:pt x="126007" y="616754"/>
                    </a:lnTo>
                    <a:cubicBezTo>
                      <a:pt x="165545" y="602477"/>
                      <a:pt x="202366" y="581288"/>
                      <a:pt x="235264" y="553936"/>
                    </a:cubicBezTo>
                    <a:cubicBezTo>
                      <a:pt x="235717" y="554387"/>
                      <a:pt x="236019" y="554688"/>
                      <a:pt x="236321" y="555139"/>
                    </a:cubicBezTo>
                    <a:cubicBezTo>
                      <a:pt x="236321" y="555139"/>
                      <a:pt x="236321" y="555139"/>
                      <a:pt x="236321" y="555139"/>
                    </a:cubicBezTo>
                    <a:lnTo>
                      <a:pt x="283705" y="611344"/>
                    </a:lnTo>
                    <a:cubicBezTo>
                      <a:pt x="283705" y="611344"/>
                      <a:pt x="283705" y="611344"/>
                      <a:pt x="283705" y="611344"/>
                    </a:cubicBezTo>
                    <a:cubicBezTo>
                      <a:pt x="284007" y="611644"/>
                      <a:pt x="284309" y="611945"/>
                      <a:pt x="284460" y="612396"/>
                    </a:cubicBezTo>
                    <a:cubicBezTo>
                      <a:pt x="284460" y="612396"/>
                      <a:pt x="284460" y="612696"/>
                      <a:pt x="284611" y="612696"/>
                    </a:cubicBezTo>
                    <a:cubicBezTo>
                      <a:pt x="244771" y="645909"/>
                      <a:pt x="200103" y="671456"/>
                      <a:pt x="152265" y="688889"/>
                    </a:cubicBezTo>
                    <a:lnTo>
                      <a:pt x="177769" y="758469"/>
                    </a:lnTo>
                    <a:cubicBezTo>
                      <a:pt x="183654" y="756365"/>
                      <a:pt x="189238" y="754111"/>
                      <a:pt x="194972" y="751707"/>
                    </a:cubicBezTo>
                    <a:cubicBezTo>
                      <a:pt x="194972" y="751707"/>
                      <a:pt x="194972" y="751707"/>
                      <a:pt x="194972" y="751707"/>
                    </a:cubicBezTo>
                    <a:cubicBezTo>
                      <a:pt x="195425" y="751556"/>
                      <a:pt x="195877" y="751256"/>
                      <a:pt x="196330" y="751105"/>
                    </a:cubicBezTo>
                    <a:cubicBezTo>
                      <a:pt x="199499" y="749903"/>
                      <a:pt x="202517" y="748551"/>
                      <a:pt x="205535" y="747198"/>
                    </a:cubicBezTo>
                    <a:cubicBezTo>
                      <a:pt x="208855" y="745846"/>
                      <a:pt x="212175" y="744343"/>
                      <a:pt x="215344" y="742840"/>
                    </a:cubicBezTo>
                    <a:cubicBezTo>
                      <a:pt x="218363" y="741487"/>
                      <a:pt x="221381" y="739985"/>
                      <a:pt x="224399" y="738632"/>
                    </a:cubicBezTo>
                    <a:cubicBezTo>
                      <a:pt x="227719" y="737129"/>
                      <a:pt x="230888" y="735476"/>
                      <a:pt x="234208" y="733823"/>
                    </a:cubicBezTo>
                    <a:cubicBezTo>
                      <a:pt x="237075" y="732320"/>
                      <a:pt x="239942" y="730968"/>
                      <a:pt x="242810" y="729465"/>
                    </a:cubicBezTo>
                    <a:cubicBezTo>
                      <a:pt x="246431" y="727511"/>
                      <a:pt x="249902" y="725558"/>
                      <a:pt x="253524" y="723604"/>
                    </a:cubicBezTo>
                    <a:cubicBezTo>
                      <a:pt x="255939" y="722251"/>
                      <a:pt x="258353" y="720899"/>
                      <a:pt x="260768" y="719546"/>
                    </a:cubicBezTo>
                    <a:cubicBezTo>
                      <a:pt x="266502" y="716240"/>
                      <a:pt x="272086" y="712784"/>
                      <a:pt x="277669" y="709327"/>
                    </a:cubicBezTo>
                    <a:cubicBezTo>
                      <a:pt x="279480" y="708125"/>
                      <a:pt x="281291" y="706923"/>
                      <a:pt x="283102" y="705871"/>
                    </a:cubicBezTo>
                    <a:cubicBezTo>
                      <a:pt x="287025" y="703316"/>
                      <a:pt x="291100" y="700611"/>
                      <a:pt x="295023" y="697906"/>
                    </a:cubicBezTo>
                    <a:cubicBezTo>
                      <a:pt x="297136" y="696403"/>
                      <a:pt x="299400" y="694900"/>
                      <a:pt x="301512" y="693247"/>
                    </a:cubicBezTo>
                    <a:cubicBezTo>
                      <a:pt x="304983" y="690692"/>
                      <a:pt x="308454" y="688138"/>
                      <a:pt x="311925" y="685583"/>
                    </a:cubicBezTo>
                    <a:cubicBezTo>
                      <a:pt x="314038" y="683930"/>
                      <a:pt x="316150" y="682277"/>
                      <a:pt x="318263" y="680774"/>
                    </a:cubicBezTo>
                    <a:cubicBezTo>
                      <a:pt x="321734" y="678069"/>
                      <a:pt x="325205" y="675213"/>
                      <a:pt x="328676" y="672508"/>
                    </a:cubicBezTo>
                    <a:cubicBezTo>
                      <a:pt x="330034" y="671456"/>
                      <a:pt x="331241" y="670404"/>
                      <a:pt x="332599" y="669352"/>
                    </a:cubicBezTo>
                    <a:lnTo>
                      <a:pt x="332599" y="669352"/>
                    </a:lnTo>
                    <a:cubicBezTo>
                      <a:pt x="441252" y="578883"/>
                      <a:pt x="512028" y="445283"/>
                      <a:pt x="518668" y="294852"/>
                    </a:cubicBezTo>
                    <a:close/>
                  </a:path>
                </a:pathLst>
              </a:custGeom>
              <a:grpFill/>
              <a:ln w="0"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4990BCA4-F500-1065-CCB2-DACCB47BAD07}"/>
                  </a:ext>
                </a:extLst>
              </p:cNvPr>
              <p:cNvSpPr/>
              <p:nvPr/>
            </p:nvSpPr>
            <p:spPr>
              <a:xfrm>
                <a:off x="7740736" y="3584813"/>
                <a:ext cx="159056" cy="184244"/>
              </a:xfrm>
              <a:custGeom>
                <a:avLst/>
                <a:gdLst>
                  <a:gd name="connsiteX0" fmla="*/ 85564 w 159056"/>
                  <a:gd name="connsiteY0" fmla="*/ 184245 h 184244"/>
                  <a:gd name="connsiteX1" fmla="*/ 51158 w 159056"/>
                  <a:gd name="connsiteY1" fmla="*/ 177482 h 184244"/>
                  <a:gd name="connsiteX2" fmla="*/ 23994 w 159056"/>
                  <a:gd name="connsiteY2" fmla="*/ 158396 h 184244"/>
                  <a:gd name="connsiteX3" fmla="*/ 6338 w 159056"/>
                  <a:gd name="connsiteY3" fmla="*/ 129392 h 184244"/>
                  <a:gd name="connsiteX4" fmla="*/ 0 w 159056"/>
                  <a:gd name="connsiteY4" fmla="*/ 92573 h 184244"/>
                  <a:gd name="connsiteX5" fmla="*/ 6036 w 159056"/>
                  <a:gd name="connsiteY5" fmla="*/ 56055 h 184244"/>
                  <a:gd name="connsiteX6" fmla="*/ 23089 w 159056"/>
                  <a:gd name="connsiteY6" fmla="*/ 26600 h 184244"/>
                  <a:gd name="connsiteX7" fmla="*/ 49950 w 159056"/>
                  <a:gd name="connsiteY7" fmla="*/ 7063 h 184244"/>
                  <a:gd name="connsiteX8" fmla="*/ 85413 w 159056"/>
                  <a:gd name="connsiteY8" fmla="*/ 0 h 184244"/>
                  <a:gd name="connsiteX9" fmla="*/ 114689 w 159056"/>
                  <a:gd name="connsiteY9" fmla="*/ 4508 h 184244"/>
                  <a:gd name="connsiteX10" fmla="*/ 136873 w 159056"/>
                  <a:gd name="connsiteY10" fmla="*/ 17132 h 184244"/>
                  <a:gd name="connsiteX11" fmla="*/ 151662 w 159056"/>
                  <a:gd name="connsiteY11" fmla="*/ 36068 h 184244"/>
                  <a:gd name="connsiteX12" fmla="*/ 158603 w 159056"/>
                  <a:gd name="connsiteY12" fmla="*/ 59511 h 184244"/>
                  <a:gd name="connsiteX13" fmla="*/ 122838 w 159056"/>
                  <a:gd name="connsiteY13" fmla="*/ 59511 h 184244"/>
                  <a:gd name="connsiteX14" fmla="*/ 110615 w 159056"/>
                  <a:gd name="connsiteY14" fmla="*/ 38171 h 184244"/>
                  <a:gd name="connsiteX15" fmla="*/ 85263 w 159056"/>
                  <a:gd name="connsiteY15" fmla="*/ 30056 h 184244"/>
                  <a:gd name="connsiteX16" fmla="*/ 63834 w 159056"/>
                  <a:gd name="connsiteY16" fmla="*/ 34865 h 184244"/>
                  <a:gd name="connsiteX17" fmla="*/ 48743 w 159056"/>
                  <a:gd name="connsiteY17" fmla="*/ 48090 h 184244"/>
                  <a:gd name="connsiteX18" fmla="*/ 39839 w 159056"/>
                  <a:gd name="connsiteY18" fmla="*/ 67927 h 184244"/>
                  <a:gd name="connsiteX19" fmla="*/ 36821 w 159056"/>
                  <a:gd name="connsiteY19" fmla="*/ 92423 h 184244"/>
                  <a:gd name="connsiteX20" fmla="*/ 40141 w 159056"/>
                  <a:gd name="connsiteY20" fmla="*/ 117370 h 184244"/>
                  <a:gd name="connsiteX21" fmla="*/ 49799 w 159056"/>
                  <a:gd name="connsiteY21" fmla="*/ 137056 h 184244"/>
                  <a:gd name="connsiteX22" fmla="*/ 65192 w 159056"/>
                  <a:gd name="connsiteY22" fmla="*/ 149981 h 184244"/>
                  <a:gd name="connsiteX23" fmla="*/ 85413 w 159056"/>
                  <a:gd name="connsiteY23" fmla="*/ 154489 h 184244"/>
                  <a:gd name="connsiteX24" fmla="*/ 111671 w 159056"/>
                  <a:gd name="connsiteY24" fmla="*/ 145923 h 184244"/>
                  <a:gd name="connsiteX25" fmla="*/ 123744 w 159056"/>
                  <a:gd name="connsiteY25" fmla="*/ 123231 h 184244"/>
                  <a:gd name="connsiteX26" fmla="*/ 159056 w 159056"/>
                  <a:gd name="connsiteY26" fmla="*/ 123231 h 184244"/>
                  <a:gd name="connsiteX27" fmla="*/ 153322 w 159056"/>
                  <a:gd name="connsiteY27" fmla="*/ 145923 h 184244"/>
                  <a:gd name="connsiteX28" fmla="*/ 139438 w 159056"/>
                  <a:gd name="connsiteY28" fmla="*/ 165159 h 184244"/>
                  <a:gd name="connsiteX29" fmla="*/ 117255 w 159056"/>
                  <a:gd name="connsiteY29" fmla="*/ 178835 h 184244"/>
                  <a:gd name="connsiteX30" fmla="*/ 85564 w 159056"/>
                  <a:gd name="connsiteY30" fmla="*/ 183944 h 18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9056" h="184244">
                    <a:moveTo>
                      <a:pt x="85564" y="184245"/>
                    </a:moveTo>
                    <a:cubicBezTo>
                      <a:pt x="73190" y="184245"/>
                      <a:pt x="61721" y="181991"/>
                      <a:pt x="51158" y="177482"/>
                    </a:cubicBezTo>
                    <a:cubicBezTo>
                      <a:pt x="40594" y="172974"/>
                      <a:pt x="31540" y="166662"/>
                      <a:pt x="23994" y="158396"/>
                    </a:cubicBezTo>
                    <a:cubicBezTo>
                      <a:pt x="16449" y="150281"/>
                      <a:pt x="10564" y="140513"/>
                      <a:pt x="6338" y="129392"/>
                    </a:cubicBezTo>
                    <a:cubicBezTo>
                      <a:pt x="2113" y="118271"/>
                      <a:pt x="0" y="105948"/>
                      <a:pt x="0" y="92573"/>
                    </a:cubicBezTo>
                    <a:cubicBezTo>
                      <a:pt x="0" y="79198"/>
                      <a:pt x="1962" y="67326"/>
                      <a:pt x="6036" y="56055"/>
                    </a:cubicBezTo>
                    <a:cubicBezTo>
                      <a:pt x="9960" y="44784"/>
                      <a:pt x="15694" y="34865"/>
                      <a:pt x="23089" y="26600"/>
                    </a:cubicBezTo>
                    <a:cubicBezTo>
                      <a:pt x="30483" y="18334"/>
                      <a:pt x="39387" y="11722"/>
                      <a:pt x="49950" y="7063"/>
                    </a:cubicBezTo>
                    <a:cubicBezTo>
                      <a:pt x="60514" y="2404"/>
                      <a:pt x="72285" y="0"/>
                      <a:pt x="85413" y="0"/>
                    </a:cubicBezTo>
                    <a:cubicBezTo>
                      <a:pt x="96279" y="0"/>
                      <a:pt x="106088" y="1503"/>
                      <a:pt x="114689" y="4508"/>
                    </a:cubicBezTo>
                    <a:cubicBezTo>
                      <a:pt x="123291" y="7514"/>
                      <a:pt x="130686" y="11722"/>
                      <a:pt x="136873" y="17132"/>
                    </a:cubicBezTo>
                    <a:cubicBezTo>
                      <a:pt x="143060" y="22542"/>
                      <a:pt x="148040" y="28854"/>
                      <a:pt x="151662" y="36068"/>
                    </a:cubicBezTo>
                    <a:cubicBezTo>
                      <a:pt x="155283" y="43281"/>
                      <a:pt x="157698" y="51096"/>
                      <a:pt x="158603" y="59511"/>
                    </a:cubicBezTo>
                    <a:lnTo>
                      <a:pt x="122838" y="59511"/>
                    </a:lnTo>
                    <a:cubicBezTo>
                      <a:pt x="121178" y="50645"/>
                      <a:pt x="117104" y="43431"/>
                      <a:pt x="110615" y="38171"/>
                    </a:cubicBezTo>
                    <a:cubicBezTo>
                      <a:pt x="104126" y="32761"/>
                      <a:pt x="95675" y="30056"/>
                      <a:pt x="85263" y="30056"/>
                    </a:cubicBezTo>
                    <a:cubicBezTo>
                      <a:pt x="76963" y="30056"/>
                      <a:pt x="69870" y="31709"/>
                      <a:pt x="63834" y="34865"/>
                    </a:cubicBezTo>
                    <a:cubicBezTo>
                      <a:pt x="57797" y="38021"/>
                      <a:pt x="52817" y="42529"/>
                      <a:pt x="48743" y="48090"/>
                    </a:cubicBezTo>
                    <a:cubicBezTo>
                      <a:pt x="44819" y="53650"/>
                      <a:pt x="41801" y="60263"/>
                      <a:pt x="39839" y="67927"/>
                    </a:cubicBezTo>
                    <a:cubicBezTo>
                      <a:pt x="37878" y="75591"/>
                      <a:pt x="36821" y="83707"/>
                      <a:pt x="36821" y="92423"/>
                    </a:cubicBezTo>
                    <a:cubicBezTo>
                      <a:pt x="36821" y="101139"/>
                      <a:pt x="37878" y="109856"/>
                      <a:pt x="40141" y="117370"/>
                    </a:cubicBezTo>
                    <a:cubicBezTo>
                      <a:pt x="42405" y="125034"/>
                      <a:pt x="45574" y="131496"/>
                      <a:pt x="49799" y="137056"/>
                    </a:cubicBezTo>
                    <a:cubicBezTo>
                      <a:pt x="54025" y="142617"/>
                      <a:pt x="59156" y="146825"/>
                      <a:pt x="65192" y="149981"/>
                    </a:cubicBezTo>
                    <a:cubicBezTo>
                      <a:pt x="71228" y="152986"/>
                      <a:pt x="78019" y="154489"/>
                      <a:pt x="85413" y="154489"/>
                    </a:cubicBezTo>
                    <a:cubicBezTo>
                      <a:pt x="95977" y="154489"/>
                      <a:pt x="104730" y="151634"/>
                      <a:pt x="111671" y="145923"/>
                    </a:cubicBezTo>
                    <a:cubicBezTo>
                      <a:pt x="118613" y="140212"/>
                      <a:pt x="122537" y="132698"/>
                      <a:pt x="123744" y="123231"/>
                    </a:cubicBezTo>
                    <a:lnTo>
                      <a:pt x="159056" y="123231"/>
                    </a:lnTo>
                    <a:cubicBezTo>
                      <a:pt x="158603" y="131195"/>
                      <a:pt x="156642" y="138709"/>
                      <a:pt x="153322" y="145923"/>
                    </a:cubicBezTo>
                    <a:cubicBezTo>
                      <a:pt x="150002" y="153136"/>
                      <a:pt x="145324" y="159448"/>
                      <a:pt x="139438" y="165159"/>
                    </a:cubicBezTo>
                    <a:cubicBezTo>
                      <a:pt x="133251" y="170870"/>
                      <a:pt x="125857" y="175528"/>
                      <a:pt x="117255" y="178835"/>
                    </a:cubicBezTo>
                    <a:cubicBezTo>
                      <a:pt x="108502" y="182141"/>
                      <a:pt x="97939" y="183944"/>
                      <a:pt x="85564" y="183944"/>
                    </a:cubicBezTo>
                    <a:close/>
                  </a:path>
                </a:pathLst>
              </a:custGeom>
              <a:grpFill/>
              <a:ln w="0"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39961E9B-6A47-A63D-B717-F4D64ADF2999}"/>
                  </a:ext>
                </a:extLst>
              </p:cNvPr>
              <p:cNvSpPr/>
              <p:nvPr/>
            </p:nvSpPr>
            <p:spPr>
              <a:xfrm>
                <a:off x="7759298" y="3186268"/>
                <a:ext cx="366553" cy="354513"/>
              </a:xfrm>
              <a:custGeom>
                <a:avLst/>
                <a:gdLst>
                  <a:gd name="connsiteX0" fmla="*/ 0 w 366553"/>
                  <a:gd name="connsiteY0" fmla="*/ 301 h 354513"/>
                  <a:gd name="connsiteX1" fmla="*/ 113935 w 366553"/>
                  <a:gd name="connsiteY1" fmla="*/ 301 h 354513"/>
                  <a:gd name="connsiteX2" fmla="*/ 119669 w 366553"/>
                  <a:gd name="connsiteY2" fmla="*/ 4659 h 354513"/>
                  <a:gd name="connsiteX3" fmla="*/ 161772 w 366553"/>
                  <a:gd name="connsiteY3" fmla="*/ 155391 h 354513"/>
                  <a:gd name="connsiteX4" fmla="*/ 167507 w 366553"/>
                  <a:gd name="connsiteY4" fmla="*/ 177482 h 354513"/>
                  <a:gd name="connsiteX5" fmla="*/ 174298 w 366553"/>
                  <a:gd name="connsiteY5" fmla="*/ 203932 h 354513"/>
                  <a:gd name="connsiteX6" fmla="*/ 182296 w 366553"/>
                  <a:gd name="connsiteY6" fmla="*/ 236092 h 354513"/>
                  <a:gd name="connsiteX7" fmla="*/ 183352 w 366553"/>
                  <a:gd name="connsiteY7" fmla="*/ 236092 h 354513"/>
                  <a:gd name="connsiteX8" fmla="*/ 190747 w 366553"/>
                  <a:gd name="connsiteY8" fmla="*/ 203932 h 354513"/>
                  <a:gd name="connsiteX9" fmla="*/ 197236 w 366553"/>
                  <a:gd name="connsiteY9" fmla="*/ 177482 h 354513"/>
                  <a:gd name="connsiteX10" fmla="*/ 203272 w 366553"/>
                  <a:gd name="connsiteY10" fmla="*/ 155391 h 354513"/>
                  <a:gd name="connsiteX11" fmla="*/ 245828 w 366553"/>
                  <a:gd name="connsiteY11" fmla="*/ 4508 h 354513"/>
                  <a:gd name="connsiteX12" fmla="*/ 251562 w 366553"/>
                  <a:gd name="connsiteY12" fmla="*/ 150 h 354513"/>
                  <a:gd name="connsiteX13" fmla="*/ 366553 w 366553"/>
                  <a:gd name="connsiteY13" fmla="*/ 150 h 354513"/>
                  <a:gd name="connsiteX14" fmla="*/ 366553 w 366553"/>
                  <a:gd name="connsiteY14" fmla="*/ 354513 h 354513"/>
                  <a:gd name="connsiteX15" fmla="*/ 285969 w 366553"/>
                  <a:gd name="connsiteY15" fmla="*/ 354513 h 354513"/>
                  <a:gd name="connsiteX16" fmla="*/ 285969 w 366553"/>
                  <a:gd name="connsiteY16" fmla="*/ 158997 h 354513"/>
                  <a:gd name="connsiteX17" fmla="*/ 286422 w 366553"/>
                  <a:gd name="connsiteY17" fmla="*/ 135403 h 354513"/>
                  <a:gd name="connsiteX18" fmla="*/ 287478 w 366553"/>
                  <a:gd name="connsiteY18" fmla="*/ 105197 h 354513"/>
                  <a:gd name="connsiteX19" fmla="*/ 286422 w 366553"/>
                  <a:gd name="connsiteY19" fmla="*/ 105197 h 354513"/>
                  <a:gd name="connsiteX20" fmla="*/ 279480 w 366553"/>
                  <a:gd name="connsiteY20" fmla="*/ 133450 h 354513"/>
                  <a:gd name="connsiteX21" fmla="*/ 274198 w 366553"/>
                  <a:gd name="connsiteY21" fmla="*/ 155541 h 354513"/>
                  <a:gd name="connsiteX22" fmla="*/ 269973 w 366553"/>
                  <a:gd name="connsiteY22" fmla="*/ 171170 h 354513"/>
                  <a:gd name="connsiteX23" fmla="*/ 219872 w 366553"/>
                  <a:gd name="connsiteY23" fmla="*/ 350155 h 354513"/>
                  <a:gd name="connsiteX24" fmla="*/ 214137 w 366553"/>
                  <a:gd name="connsiteY24" fmla="*/ 354513 h 354513"/>
                  <a:gd name="connsiteX25" fmla="*/ 150454 w 366553"/>
                  <a:gd name="connsiteY25" fmla="*/ 354513 h 354513"/>
                  <a:gd name="connsiteX26" fmla="*/ 144720 w 366553"/>
                  <a:gd name="connsiteY26" fmla="*/ 350155 h 354513"/>
                  <a:gd name="connsiteX27" fmla="*/ 95222 w 366553"/>
                  <a:gd name="connsiteY27" fmla="*/ 171621 h 354513"/>
                  <a:gd name="connsiteX28" fmla="*/ 90695 w 366553"/>
                  <a:gd name="connsiteY28" fmla="*/ 155691 h 354513"/>
                  <a:gd name="connsiteX29" fmla="*/ 85263 w 366553"/>
                  <a:gd name="connsiteY29" fmla="*/ 133450 h 354513"/>
                  <a:gd name="connsiteX30" fmla="*/ 78774 w 366553"/>
                  <a:gd name="connsiteY30" fmla="*/ 105197 h 354513"/>
                  <a:gd name="connsiteX31" fmla="*/ 77717 w 366553"/>
                  <a:gd name="connsiteY31" fmla="*/ 105197 h 354513"/>
                  <a:gd name="connsiteX32" fmla="*/ 78170 w 366553"/>
                  <a:gd name="connsiteY32" fmla="*/ 135403 h 354513"/>
                  <a:gd name="connsiteX33" fmla="*/ 78924 w 366553"/>
                  <a:gd name="connsiteY33" fmla="*/ 159148 h 354513"/>
                  <a:gd name="connsiteX34" fmla="*/ 79226 w 366553"/>
                  <a:gd name="connsiteY34" fmla="*/ 176430 h 354513"/>
                  <a:gd name="connsiteX35" fmla="*/ 79226 w 366553"/>
                  <a:gd name="connsiteY35" fmla="*/ 354363 h 354513"/>
                  <a:gd name="connsiteX36" fmla="*/ 151 w 366553"/>
                  <a:gd name="connsiteY36" fmla="*/ 354363 h 354513"/>
                  <a:gd name="connsiteX37" fmla="*/ 151 w 366553"/>
                  <a:gd name="connsiteY37" fmla="*/ 0 h 354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66553" h="354513">
                    <a:moveTo>
                      <a:pt x="0" y="301"/>
                    </a:moveTo>
                    <a:lnTo>
                      <a:pt x="113935" y="301"/>
                    </a:lnTo>
                    <a:cubicBezTo>
                      <a:pt x="116651" y="301"/>
                      <a:pt x="118915" y="2104"/>
                      <a:pt x="119669" y="4659"/>
                    </a:cubicBezTo>
                    <a:lnTo>
                      <a:pt x="161772" y="155391"/>
                    </a:lnTo>
                    <a:cubicBezTo>
                      <a:pt x="163432" y="160951"/>
                      <a:pt x="165394" y="168315"/>
                      <a:pt x="167507" y="177482"/>
                    </a:cubicBezTo>
                    <a:cubicBezTo>
                      <a:pt x="169620" y="186499"/>
                      <a:pt x="171883" y="195365"/>
                      <a:pt x="174298" y="203932"/>
                    </a:cubicBezTo>
                    <a:cubicBezTo>
                      <a:pt x="177014" y="214151"/>
                      <a:pt x="179579" y="224971"/>
                      <a:pt x="182296" y="236092"/>
                    </a:cubicBezTo>
                    <a:lnTo>
                      <a:pt x="183352" y="236092"/>
                    </a:lnTo>
                    <a:cubicBezTo>
                      <a:pt x="185616" y="224821"/>
                      <a:pt x="188181" y="214151"/>
                      <a:pt x="190747" y="203932"/>
                    </a:cubicBezTo>
                    <a:cubicBezTo>
                      <a:pt x="192708" y="195365"/>
                      <a:pt x="194821" y="186499"/>
                      <a:pt x="197236" y="177482"/>
                    </a:cubicBezTo>
                    <a:cubicBezTo>
                      <a:pt x="199499" y="168465"/>
                      <a:pt x="201612" y="161101"/>
                      <a:pt x="203272" y="155391"/>
                    </a:cubicBezTo>
                    <a:lnTo>
                      <a:pt x="245828" y="4508"/>
                    </a:lnTo>
                    <a:cubicBezTo>
                      <a:pt x="246582" y="1954"/>
                      <a:pt x="248846" y="150"/>
                      <a:pt x="251562" y="150"/>
                    </a:cubicBezTo>
                    <a:lnTo>
                      <a:pt x="366553" y="150"/>
                    </a:lnTo>
                    <a:lnTo>
                      <a:pt x="366553" y="354513"/>
                    </a:lnTo>
                    <a:lnTo>
                      <a:pt x="285969" y="354513"/>
                    </a:lnTo>
                    <a:lnTo>
                      <a:pt x="285969" y="158997"/>
                    </a:lnTo>
                    <a:cubicBezTo>
                      <a:pt x="285969" y="151183"/>
                      <a:pt x="286120" y="143368"/>
                      <a:pt x="286422" y="135403"/>
                    </a:cubicBezTo>
                    <a:cubicBezTo>
                      <a:pt x="286724" y="126086"/>
                      <a:pt x="287025" y="116017"/>
                      <a:pt x="287478" y="105197"/>
                    </a:cubicBezTo>
                    <a:lnTo>
                      <a:pt x="286422" y="105197"/>
                    </a:lnTo>
                    <a:cubicBezTo>
                      <a:pt x="283705" y="115416"/>
                      <a:pt x="281442" y="124884"/>
                      <a:pt x="279480" y="133450"/>
                    </a:cubicBezTo>
                    <a:cubicBezTo>
                      <a:pt x="277820" y="141114"/>
                      <a:pt x="276009" y="148328"/>
                      <a:pt x="274198" y="155541"/>
                    </a:cubicBezTo>
                    <a:cubicBezTo>
                      <a:pt x="272387" y="162604"/>
                      <a:pt x="271029" y="167864"/>
                      <a:pt x="269973" y="171170"/>
                    </a:cubicBezTo>
                    <a:lnTo>
                      <a:pt x="219872" y="350155"/>
                    </a:lnTo>
                    <a:cubicBezTo>
                      <a:pt x="219117" y="352710"/>
                      <a:pt x="216853" y="354513"/>
                      <a:pt x="214137" y="354513"/>
                    </a:cubicBezTo>
                    <a:lnTo>
                      <a:pt x="150454" y="354513"/>
                    </a:lnTo>
                    <a:cubicBezTo>
                      <a:pt x="147738" y="354513"/>
                      <a:pt x="145474" y="352710"/>
                      <a:pt x="144720" y="350155"/>
                    </a:cubicBezTo>
                    <a:lnTo>
                      <a:pt x="95222" y="171621"/>
                    </a:lnTo>
                    <a:cubicBezTo>
                      <a:pt x="94166" y="168315"/>
                      <a:pt x="92808" y="163055"/>
                      <a:pt x="90695" y="155691"/>
                    </a:cubicBezTo>
                    <a:cubicBezTo>
                      <a:pt x="88733" y="148478"/>
                      <a:pt x="86923" y="140964"/>
                      <a:pt x="85263" y="133450"/>
                    </a:cubicBezTo>
                    <a:cubicBezTo>
                      <a:pt x="83301" y="124884"/>
                      <a:pt x="81037" y="115416"/>
                      <a:pt x="78774" y="105197"/>
                    </a:cubicBezTo>
                    <a:lnTo>
                      <a:pt x="77717" y="105197"/>
                    </a:lnTo>
                    <a:cubicBezTo>
                      <a:pt x="77717" y="116167"/>
                      <a:pt x="77868" y="126236"/>
                      <a:pt x="78170" y="135403"/>
                    </a:cubicBezTo>
                    <a:cubicBezTo>
                      <a:pt x="78472" y="143368"/>
                      <a:pt x="78774" y="151333"/>
                      <a:pt x="78924" y="159148"/>
                    </a:cubicBezTo>
                    <a:cubicBezTo>
                      <a:pt x="79075" y="167113"/>
                      <a:pt x="79226" y="172823"/>
                      <a:pt x="79226" y="176430"/>
                    </a:cubicBezTo>
                    <a:lnTo>
                      <a:pt x="79226" y="354363"/>
                    </a:lnTo>
                    <a:lnTo>
                      <a:pt x="151" y="354363"/>
                    </a:lnTo>
                    <a:lnTo>
                      <a:pt x="151" y="0"/>
                    </a:lnTo>
                    <a:close/>
                  </a:path>
                </a:pathLst>
              </a:custGeom>
              <a:grpFill/>
              <a:ln w="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E5BDDD34-C653-690D-4BD0-37BB6C54F629}"/>
                  </a:ext>
                </a:extLst>
              </p:cNvPr>
              <p:cNvSpPr/>
              <p:nvPr/>
            </p:nvSpPr>
            <p:spPr>
              <a:xfrm>
                <a:off x="8164332" y="3312804"/>
                <a:ext cx="88129" cy="228126"/>
              </a:xfrm>
              <a:custGeom>
                <a:avLst/>
                <a:gdLst>
                  <a:gd name="connsiteX0" fmla="*/ 6036 w 88129"/>
                  <a:gd name="connsiteY0" fmla="*/ 0 h 228126"/>
                  <a:gd name="connsiteX1" fmla="*/ 88130 w 88129"/>
                  <a:gd name="connsiteY1" fmla="*/ 0 h 228126"/>
                  <a:gd name="connsiteX2" fmla="*/ 88130 w 88129"/>
                  <a:gd name="connsiteY2" fmla="*/ 228127 h 228126"/>
                  <a:gd name="connsiteX3" fmla="*/ 0 w 88129"/>
                  <a:gd name="connsiteY3" fmla="*/ 228127 h 228126"/>
                  <a:gd name="connsiteX4" fmla="*/ 0 w 88129"/>
                  <a:gd name="connsiteY4" fmla="*/ 5861 h 228126"/>
                  <a:gd name="connsiteX5" fmla="*/ 5885 w 88129"/>
                  <a:gd name="connsiteY5" fmla="*/ 0 h 228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129" h="228126">
                    <a:moveTo>
                      <a:pt x="6036" y="0"/>
                    </a:moveTo>
                    <a:lnTo>
                      <a:pt x="88130" y="0"/>
                    </a:lnTo>
                    <a:lnTo>
                      <a:pt x="88130" y="228127"/>
                    </a:lnTo>
                    <a:lnTo>
                      <a:pt x="0" y="228127"/>
                    </a:lnTo>
                    <a:lnTo>
                      <a:pt x="0" y="5861"/>
                    </a:lnTo>
                    <a:cubicBezTo>
                      <a:pt x="0" y="2555"/>
                      <a:pt x="2716" y="0"/>
                      <a:pt x="5885" y="0"/>
                    </a:cubicBezTo>
                    <a:close/>
                  </a:path>
                </a:pathLst>
              </a:custGeom>
              <a:grpFill/>
              <a:ln w="0"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F6F82246-C1BE-0398-6ACB-240FE014AF9A}"/>
                  </a:ext>
                </a:extLst>
              </p:cNvPr>
              <p:cNvSpPr/>
              <p:nvPr/>
            </p:nvSpPr>
            <p:spPr>
              <a:xfrm>
                <a:off x="8285662" y="3179505"/>
                <a:ext cx="332146" cy="369391"/>
              </a:xfrm>
              <a:custGeom>
                <a:avLst/>
                <a:gdLst>
                  <a:gd name="connsiteX0" fmla="*/ 175656 w 332146"/>
                  <a:gd name="connsiteY0" fmla="*/ 369391 h 369391"/>
                  <a:gd name="connsiteX1" fmla="*/ 103975 w 332146"/>
                  <a:gd name="connsiteY1" fmla="*/ 355565 h 369391"/>
                  <a:gd name="connsiteX2" fmla="*/ 48441 w 332146"/>
                  <a:gd name="connsiteY2" fmla="*/ 317093 h 369391"/>
                  <a:gd name="connsiteX3" fmla="*/ 12676 w 332146"/>
                  <a:gd name="connsiteY3" fmla="*/ 258784 h 369391"/>
                  <a:gd name="connsiteX4" fmla="*/ 0 w 332146"/>
                  <a:gd name="connsiteY4" fmla="*/ 185447 h 369391"/>
                  <a:gd name="connsiteX5" fmla="*/ 12374 w 332146"/>
                  <a:gd name="connsiteY5" fmla="*/ 111809 h 369391"/>
                  <a:gd name="connsiteX6" fmla="*/ 47686 w 332146"/>
                  <a:gd name="connsiteY6" fmla="*/ 53049 h 369391"/>
                  <a:gd name="connsiteX7" fmla="*/ 102919 w 332146"/>
                  <a:gd name="connsiteY7" fmla="*/ 14126 h 369391"/>
                  <a:gd name="connsiteX8" fmla="*/ 175052 w 332146"/>
                  <a:gd name="connsiteY8" fmla="*/ 0 h 369391"/>
                  <a:gd name="connsiteX9" fmla="*/ 232095 w 332146"/>
                  <a:gd name="connsiteY9" fmla="*/ 8416 h 369391"/>
                  <a:gd name="connsiteX10" fmla="*/ 276613 w 332146"/>
                  <a:gd name="connsiteY10" fmla="*/ 31258 h 369391"/>
                  <a:gd name="connsiteX11" fmla="*/ 313132 w 332146"/>
                  <a:gd name="connsiteY11" fmla="*/ 73938 h 369391"/>
                  <a:gd name="connsiteX12" fmla="*/ 329732 w 332146"/>
                  <a:gd name="connsiteY12" fmla="*/ 128941 h 369391"/>
                  <a:gd name="connsiteX13" fmla="*/ 241602 w 332146"/>
                  <a:gd name="connsiteY13" fmla="*/ 128941 h 369391"/>
                  <a:gd name="connsiteX14" fmla="*/ 220475 w 332146"/>
                  <a:gd name="connsiteY14" fmla="*/ 89117 h 369391"/>
                  <a:gd name="connsiteX15" fmla="*/ 174449 w 332146"/>
                  <a:gd name="connsiteY15" fmla="*/ 73037 h 369391"/>
                  <a:gd name="connsiteX16" fmla="*/ 136571 w 332146"/>
                  <a:gd name="connsiteY16" fmla="*/ 81452 h 369391"/>
                  <a:gd name="connsiteX17" fmla="*/ 110162 w 332146"/>
                  <a:gd name="connsiteY17" fmla="*/ 105047 h 369391"/>
                  <a:gd name="connsiteX18" fmla="*/ 94468 w 332146"/>
                  <a:gd name="connsiteY18" fmla="*/ 140663 h 369391"/>
                  <a:gd name="connsiteX19" fmla="*/ 89186 w 332146"/>
                  <a:gd name="connsiteY19" fmla="*/ 185447 h 369391"/>
                  <a:gd name="connsiteX20" fmla="*/ 95222 w 332146"/>
                  <a:gd name="connsiteY20" fmla="*/ 230231 h 369391"/>
                  <a:gd name="connsiteX21" fmla="*/ 112426 w 332146"/>
                  <a:gd name="connsiteY21" fmla="*/ 265697 h 369391"/>
                  <a:gd name="connsiteX22" fmla="*/ 139287 w 332146"/>
                  <a:gd name="connsiteY22" fmla="*/ 288991 h 369391"/>
                  <a:gd name="connsiteX23" fmla="*/ 174901 w 332146"/>
                  <a:gd name="connsiteY23" fmla="*/ 297406 h 369391"/>
                  <a:gd name="connsiteX24" fmla="*/ 222890 w 332146"/>
                  <a:gd name="connsiteY24" fmla="*/ 280876 h 369391"/>
                  <a:gd name="connsiteX25" fmla="*/ 244017 w 332146"/>
                  <a:gd name="connsiteY25" fmla="*/ 238496 h 369391"/>
                  <a:gd name="connsiteX26" fmla="*/ 332146 w 332146"/>
                  <a:gd name="connsiteY26" fmla="*/ 238496 h 369391"/>
                  <a:gd name="connsiteX27" fmla="*/ 319018 w 332146"/>
                  <a:gd name="connsiteY27" fmla="*/ 288540 h 369391"/>
                  <a:gd name="connsiteX28" fmla="*/ 289440 w 332146"/>
                  <a:gd name="connsiteY28" fmla="*/ 329116 h 369391"/>
                  <a:gd name="connsiteX29" fmla="*/ 240848 w 332146"/>
                  <a:gd name="connsiteY29" fmla="*/ 359172 h 369391"/>
                  <a:gd name="connsiteX30" fmla="*/ 175354 w 332146"/>
                  <a:gd name="connsiteY30" fmla="*/ 369391 h 36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32146" h="369391">
                    <a:moveTo>
                      <a:pt x="175656" y="369391"/>
                    </a:moveTo>
                    <a:cubicBezTo>
                      <a:pt x="149398" y="369391"/>
                      <a:pt x="125555" y="364732"/>
                      <a:pt x="103975" y="355565"/>
                    </a:cubicBezTo>
                    <a:cubicBezTo>
                      <a:pt x="82395" y="346248"/>
                      <a:pt x="63984" y="333474"/>
                      <a:pt x="48441" y="317093"/>
                    </a:cubicBezTo>
                    <a:cubicBezTo>
                      <a:pt x="32898" y="300713"/>
                      <a:pt x="21127" y="281326"/>
                      <a:pt x="12676" y="258784"/>
                    </a:cubicBezTo>
                    <a:cubicBezTo>
                      <a:pt x="4225" y="236392"/>
                      <a:pt x="0" y="211896"/>
                      <a:pt x="0" y="185447"/>
                    </a:cubicBezTo>
                    <a:cubicBezTo>
                      <a:pt x="0" y="158998"/>
                      <a:pt x="4074" y="134502"/>
                      <a:pt x="12374" y="111809"/>
                    </a:cubicBezTo>
                    <a:cubicBezTo>
                      <a:pt x="20674" y="89117"/>
                      <a:pt x="32445" y="69580"/>
                      <a:pt x="47686" y="53049"/>
                    </a:cubicBezTo>
                    <a:cubicBezTo>
                      <a:pt x="62928" y="36518"/>
                      <a:pt x="81339" y="23594"/>
                      <a:pt x="102919" y="14126"/>
                    </a:cubicBezTo>
                    <a:cubicBezTo>
                      <a:pt x="124498" y="4659"/>
                      <a:pt x="148493" y="0"/>
                      <a:pt x="175052" y="0"/>
                    </a:cubicBezTo>
                    <a:cubicBezTo>
                      <a:pt x="196028" y="0"/>
                      <a:pt x="214892" y="2855"/>
                      <a:pt x="232095" y="8416"/>
                    </a:cubicBezTo>
                    <a:cubicBezTo>
                      <a:pt x="249148" y="13976"/>
                      <a:pt x="264087" y="21640"/>
                      <a:pt x="276613" y="31258"/>
                    </a:cubicBezTo>
                    <a:cubicBezTo>
                      <a:pt x="292156" y="42830"/>
                      <a:pt x="304380" y="56957"/>
                      <a:pt x="313132" y="73938"/>
                    </a:cubicBezTo>
                    <a:cubicBezTo>
                      <a:pt x="321885" y="90770"/>
                      <a:pt x="327468" y="109104"/>
                      <a:pt x="329732" y="128941"/>
                    </a:cubicBezTo>
                    <a:lnTo>
                      <a:pt x="241602" y="128941"/>
                    </a:lnTo>
                    <a:cubicBezTo>
                      <a:pt x="239339" y="113011"/>
                      <a:pt x="232246" y="99787"/>
                      <a:pt x="220475" y="89117"/>
                    </a:cubicBezTo>
                    <a:cubicBezTo>
                      <a:pt x="208704" y="78447"/>
                      <a:pt x="193312" y="73037"/>
                      <a:pt x="174449" y="73037"/>
                    </a:cubicBezTo>
                    <a:cubicBezTo>
                      <a:pt x="159811" y="73037"/>
                      <a:pt x="147285" y="75892"/>
                      <a:pt x="136571" y="81452"/>
                    </a:cubicBezTo>
                    <a:cubicBezTo>
                      <a:pt x="126007" y="87013"/>
                      <a:pt x="117104" y="94978"/>
                      <a:pt x="110162" y="105047"/>
                    </a:cubicBezTo>
                    <a:cubicBezTo>
                      <a:pt x="103220" y="115115"/>
                      <a:pt x="97939" y="126988"/>
                      <a:pt x="94468" y="140663"/>
                    </a:cubicBezTo>
                    <a:cubicBezTo>
                      <a:pt x="90997" y="154339"/>
                      <a:pt x="89186" y="169367"/>
                      <a:pt x="89186" y="185447"/>
                    </a:cubicBezTo>
                    <a:cubicBezTo>
                      <a:pt x="89186" y="201527"/>
                      <a:pt x="91148" y="216555"/>
                      <a:pt x="95222" y="230231"/>
                    </a:cubicBezTo>
                    <a:cubicBezTo>
                      <a:pt x="99146" y="243906"/>
                      <a:pt x="104880" y="255779"/>
                      <a:pt x="112426" y="265697"/>
                    </a:cubicBezTo>
                    <a:cubicBezTo>
                      <a:pt x="119820" y="275616"/>
                      <a:pt x="128875" y="283430"/>
                      <a:pt x="139287" y="288991"/>
                    </a:cubicBezTo>
                    <a:cubicBezTo>
                      <a:pt x="149700" y="294551"/>
                      <a:pt x="161621" y="297406"/>
                      <a:pt x="174901" y="297406"/>
                    </a:cubicBezTo>
                    <a:cubicBezTo>
                      <a:pt x="194821" y="297406"/>
                      <a:pt x="210817" y="291846"/>
                      <a:pt x="222890" y="280876"/>
                    </a:cubicBezTo>
                    <a:cubicBezTo>
                      <a:pt x="234962" y="269755"/>
                      <a:pt x="242055" y="255628"/>
                      <a:pt x="244017" y="238496"/>
                    </a:cubicBezTo>
                    <a:lnTo>
                      <a:pt x="332146" y="238496"/>
                    </a:lnTo>
                    <a:cubicBezTo>
                      <a:pt x="330788" y="256380"/>
                      <a:pt x="326412" y="273061"/>
                      <a:pt x="319018" y="288540"/>
                    </a:cubicBezTo>
                    <a:cubicBezTo>
                      <a:pt x="311623" y="304019"/>
                      <a:pt x="301663" y="317694"/>
                      <a:pt x="289440" y="329116"/>
                    </a:cubicBezTo>
                    <a:cubicBezTo>
                      <a:pt x="275556" y="342341"/>
                      <a:pt x="259258" y="352259"/>
                      <a:pt x="240848" y="359172"/>
                    </a:cubicBezTo>
                    <a:cubicBezTo>
                      <a:pt x="222437" y="366085"/>
                      <a:pt x="200555" y="369391"/>
                      <a:pt x="175354" y="369391"/>
                    </a:cubicBezTo>
                    <a:close/>
                  </a:path>
                </a:pathLst>
              </a:custGeom>
              <a:grpFill/>
              <a:ln w="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05888726-B30E-C3DF-8DD2-3489A46FD0EC}"/>
                  </a:ext>
                </a:extLst>
              </p:cNvPr>
              <p:cNvSpPr/>
              <p:nvPr/>
            </p:nvSpPr>
            <p:spPr>
              <a:xfrm>
                <a:off x="8643010" y="3186568"/>
                <a:ext cx="299852" cy="354663"/>
              </a:xfrm>
              <a:custGeom>
                <a:avLst/>
                <a:gdLst>
                  <a:gd name="connsiteX0" fmla="*/ 151 w 299852"/>
                  <a:gd name="connsiteY0" fmla="*/ 5861 h 354663"/>
                  <a:gd name="connsiteX1" fmla="*/ 6036 w 299852"/>
                  <a:gd name="connsiteY1" fmla="*/ 0 h 354663"/>
                  <a:gd name="connsiteX2" fmla="*/ 170374 w 299852"/>
                  <a:gd name="connsiteY2" fmla="*/ 0 h 354663"/>
                  <a:gd name="connsiteX3" fmla="*/ 219570 w 299852"/>
                  <a:gd name="connsiteY3" fmla="*/ 6763 h 354663"/>
                  <a:gd name="connsiteX4" fmla="*/ 259107 w 299852"/>
                  <a:gd name="connsiteY4" fmla="*/ 26299 h 354663"/>
                  <a:gd name="connsiteX5" fmla="*/ 285214 w 299852"/>
                  <a:gd name="connsiteY5" fmla="*/ 58309 h 354663"/>
                  <a:gd name="connsiteX6" fmla="*/ 294722 w 299852"/>
                  <a:gd name="connsiteY6" fmla="*/ 102191 h 354663"/>
                  <a:gd name="connsiteX7" fmla="*/ 279480 w 299852"/>
                  <a:gd name="connsiteY7" fmla="*/ 155240 h 354663"/>
                  <a:gd name="connsiteX8" fmla="*/ 233001 w 299852"/>
                  <a:gd name="connsiteY8" fmla="*/ 188002 h 354663"/>
                  <a:gd name="connsiteX9" fmla="*/ 233001 w 299852"/>
                  <a:gd name="connsiteY9" fmla="*/ 189505 h 354663"/>
                  <a:gd name="connsiteX10" fmla="*/ 268615 w 299852"/>
                  <a:gd name="connsiteY10" fmla="*/ 212498 h 354663"/>
                  <a:gd name="connsiteX11" fmla="*/ 284762 w 299852"/>
                  <a:gd name="connsiteY11" fmla="*/ 254426 h 354663"/>
                  <a:gd name="connsiteX12" fmla="*/ 288534 w 299852"/>
                  <a:gd name="connsiteY12" fmla="*/ 288390 h 354663"/>
                  <a:gd name="connsiteX13" fmla="*/ 290345 w 299852"/>
                  <a:gd name="connsiteY13" fmla="*/ 318145 h 354663"/>
                  <a:gd name="connsiteX14" fmla="*/ 293363 w 299852"/>
                  <a:gd name="connsiteY14" fmla="*/ 339936 h 354663"/>
                  <a:gd name="connsiteX15" fmla="*/ 299852 w 299852"/>
                  <a:gd name="connsiteY15" fmla="*/ 350155 h 354663"/>
                  <a:gd name="connsiteX16" fmla="*/ 299852 w 299852"/>
                  <a:gd name="connsiteY16" fmla="*/ 354664 h 354663"/>
                  <a:gd name="connsiteX17" fmla="*/ 214288 w 299852"/>
                  <a:gd name="connsiteY17" fmla="*/ 354664 h 354663"/>
                  <a:gd name="connsiteX18" fmla="*/ 209006 w 299852"/>
                  <a:gd name="connsiteY18" fmla="*/ 344445 h 354663"/>
                  <a:gd name="connsiteX19" fmla="*/ 205988 w 299852"/>
                  <a:gd name="connsiteY19" fmla="*/ 324607 h 354663"/>
                  <a:gd name="connsiteX20" fmla="*/ 203725 w 299852"/>
                  <a:gd name="connsiteY20" fmla="*/ 299360 h 354663"/>
                  <a:gd name="connsiteX21" fmla="*/ 200707 w 299852"/>
                  <a:gd name="connsiteY21" fmla="*/ 272310 h 354663"/>
                  <a:gd name="connsiteX22" fmla="*/ 183503 w 299852"/>
                  <a:gd name="connsiteY22" fmla="*/ 234589 h 354663"/>
                  <a:gd name="connsiteX23" fmla="*/ 141400 w 299852"/>
                  <a:gd name="connsiteY23" fmla="*/ 221665 h 354663"/>
                  <a:gd name="connsiteX24" fmla="*/ 88130 w 299852"/>
                  <a:gd name="connsiteY24" fmla="*/ 221665 h 354663"/>
                  <a:gd name="connsiteX25" fmla="*/ 88130 w 299852"/>
                  <a:gd name="connsiteY25" fmla="*/ 354513 h 354663"/>
                  <a:gd name="connsiteX26" fmla="*/ 0 w 299852"/>
                  <a:gd name="connsiteY26" fmla="*/ 354513 h 354663"/>
                  <a:gd name="connsiteX27" fmla="*/ 0 w 299852"/>
                  <a:gd name="connsiteY27" fmla="*/ 6011 h 354663"/>
                  <a:gd name="connsiteX28" fmla="*/ 154378 w 299852"/>
                  <a:gd name="connsiteY28" fmla="*/ 156593 h 354663"/>
                  <a:gd name="connsiteX29" fmla="*/ 193916 w 299852"/>
                  <a:gd name="connsiteY29" fmla="*/ 145172 h 354663"/>
                  <a:gd name="connsiteX30" fmla="*/ 207045 w 299852"/>
                  <a:gd name="connsiteY30" fmla="*/ 113462 h 354663"/>
                  <a:gd name="connsiteX31" fmla="*/ 194368 w 299852"/>
                  <a:gd name="connsiteY31" fmla="*/ 81753 h 354663"/>
                  <a:gd name="connsiteX32" fmla="*/ 156340 w 299852"/>
                  <a:gd name="connsiteY32" fmla="*/ 69430 h 354663"/>
                  <a:gd name="connsiteX33" fmla="*/ 88130 w 299852"/>
                  <a:gd name="connsiteY33" fmla="*/ 69430 h 354663"/>
                  <a:gd name="connsiteX34" fmla="*/ 88130 w 299852"/>
                  <a:gd name="connsiteY34" fmla="*/ 156593 h 354663"/>
                  <a:gd name="connsiteX35" fmla="*/ 154378 w 299852"/>
                  <a:gd name="connsiteY35" fmla="*/ 156593 h 354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99852" h="354663">
                    <a:moveTo>
                      <a:pt x="151" y="5861"/>
                    </a:moveTo>
                    <a:cubicBezTo>
                      <a:pt x="151" y="2555"/>
                      <a:pt x="2867" y="0"/>
                      <a:pt x="6036" y="0"/>
                    </a:cubicBezTo>
                    <a:lnTo>
                      <a:pt x="170374" y="0"/>
                    </a:lnTo>
                    <a:cubicBezTo>
                      <a:pt x="187879" y="0"/>
                      <a:pt x="204328" y="2254"/>
                      <a:pt x="219570" y="6763"/>
                    </a:cubicBezTo>
                    <a:cubicBezTo>
                      <a:pt x="234811" y="11271"/>
                      <a:pt x="247940" y="17733"/>
                      <a:pt x="259107" y="26299"/>
                    </a:cubicBezTo>
                    <a:cubicBezTo>
                      <a:pt x="270275" y="34865"/>
                      <a:pt x="278876" y="45535"/>
                      <a:pt x="285214" y="58309"/>
                    </a:cubicBezTo>
                    <a:cubicBezTo>
                      <a:pt x="291553" y="71083"/>
                      <a:pt x="294722" y="85660"/>
                      <a:pt x="294722" y="102191"/>
                    </a:cubicBezTo>
                    <a:cubicBezTo>
                      <a:pt x="294722" y="123080"/>
                      <a:pt x="289591" y="140663"/>
                      <a:pt x="279480" y="155240"/>
                    </a:cubicBezTo>
                    <a:cubicBezTo>
                      <a:pt x="269369" y="169818"/>
                      <a:pt x="253826" y="180638"/>
                      <a:pt x="233001" y="188002"/>
                    </a:cubicBezTo>
                    <a:lnTo>
                      <a:pt x="233001" y="189505"/>
                    </a:lnTo>
                    <a:cubicBezTo>
                      <a:pt x="248544" y="194764"/>
                      <a:pt x="260466" y="202429"/>
                      <a:pt x="268615" y="212498"/>
                    </a:cubicBezTo>
                    <a:cubicBezTo>
                      <a:pt x="276764" y="222566"/>
                      <a:pt x="282196" y="236543"/>
                      <a:pt x="284762" y="254426"/>
                    </a:cubicBezTo>
                    <a:cubicBezTo>
                      <a:pt x="286724" y="265998"/>
                      <a:pt x="287931" y="277269"/>
                      <a:pt x="288534" y="288390"/>
                    </a:cubicBezTo>
                    <a:cubicBezTo>
                      <a:pt x="288987" y="299510"/>
                      <a:pt x="289591" y="309429"/>
                      <a:pt x="290345" y="318145"/>
                    </a:cubicBezTo>
                    <a:cubicBezTo>
                      <a:pt x="290949" y="326862"/>
                      <a:pt x="292005" y="334225"/>
                      <a:pt x="293363" y="339936"/>
                    </a:cubicBezTo>
                    <a:cubicBezTo>
                      <a:pt x="294722" y="345647"/>
                      <a:pt x="296834" y="349103"/>
                      <a:pt x="299852" y="350155"/>
                    </a:cubicBezTo>
                    <a:lnTo>
                      <a:pt x="299852" y="354664"/>
                    </a:lnTo>
                    <a:lnTo>
                      <a:pt x="214288" y="354664"/>
                    </a:lnTo>
                    <a:cubicBezTo>
                      <a:pt x="212025" y="353311"/>
                      <a:pt x="210214" y="350005"/>
                      <a:pt x="209006" y="344445"/>
                    </a:cubicBezTo>
                    <a:cubicBezTo>
                      <a:pt x="207799" y="339034"/>
                      <a:pt x="206894" y="332422"/>
                      <a:pt x="205988" y="324607"/>
                    </a:cubicBezTo>
                    <a:cubicBezTo>
                      <a:pt x="205083" y="316793"/>
                      <a:pt x="204479" y="308377"/>
                      <a:pt x="203725" y="299360"/>
                    </a:cubicBezTo>
                    <a:cubicBezTo>
                      <a:pt x="203121" y="290343"/>
                      <a:pt x="202065" y="281326"/>
                      <a:pt x="200707" y="272310"/>
                    </a:cubicBezTo>
                    <a:cubicBezTo>
                      <a:pt x="198443" y="255779"/>
                      <a:pt x="192708" y="243305"/>
                      <a:pt x="183503" y="234589"/>
                    </a:cubicBezTo>
                    <a:cubicBezTo>
                      <a:pt x="174449" y="226023"/>
                      <a:pt x="160414" y="221665"/>
                      <a:pt x="141400" y="221665"/>
                    </a:cubicBezTo>
                    <a:lnTo>
                      <a:pt x="88130" y="221665"/>
                    </a:lnTo>
                    <a:lnTo>
                      <a:pt x="88130" y="354513"/>
                    </a:lnTo>
                    <a:lnTo>
                      <a:pt x="0" y="354513"/>
                    </a:lnTo>
                    <a:lnTo>
                      <a:pt x="0" y="6011"/>
                    </a:lnTo>
                    <a:close/>
                    <a:moveTo>
                      <a:pt x="154378" y="156593"/>
                    </a:moveTo>
                    <a:cubicBezTo>
                      <a:pt x="172034" y="156593"/>
                      <a:pt x="185163" y="152836"/>
                      <a:pt x="193916" y="145172"/>
                    </a:cubicBezTo>
                    <a:cubicBezTo>
                      <a:pt x="202668" y="137507"/>
                      <a:pt x="207045" y="126988"/>
                      <a:pt x="207045" y="113462"/>
                    </a:cubicBezTo>
                    <a:cubicBezTo>
                      <a:pt x="207045" y="99937"/>
                      <a:pt x="202819" y="90018"/>
                      <a:pt x="194368" y="81753"/>
                    </a:cubicBezTo>
                    <a:cubicBezTo>
                      <a:pt x="185918" y="73488"/>
                      <a:pt x="173241" y="69430"/>
                      <a:pt x="156340" y="69430"/>
                    </a:cubicBezTo>
                    <a:lnTo>
                      <a:pt x="88130" y="69430"/>
                    </a:lnTo>
                    <a:lnTo>
                      <a:pt x="88130" y="156593"/>
                    </a:lnTo>
                    <a:lnTo>
                      <a:pt x="154378" y="156593"/>
                    </a:lnTo>
                    <a:close/>
                  </a:path>
                </a:pathLst>
              </a:custGeom>
              <a:grpFill/>
              <a:ln w="0"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4D88FAF7-E8C6-CCD5-4D13-A4E256FF8E28}"/>
                  </a:ext>
                </a:extLst>
              </p:cNvPr>
              <p:cNvSpPr/>
              <p:nvPr/>
            </p:nvSpPr>
            <p:spPr>
              <a:xfrm>
                <a:off x="8950709" y="3179655"/>
                <a:ext cx="351764" cy="369691"/>
              </a:xfrm>
              <a:custGeom>
                <a:avLst/>
                <a:gdLst>
                  <a:gd name="connsiteX0" fmla="*/ 175656 w 351764"/>
                  <a:gd name="connsiteY0" fmla="*/ 369692 h 369691"/>
                  <a:gd name="connsiteX1" fmla="*/ 102768 w 351764"/>
                  <a:gd name="connsiteY1" fmla="*/ 355866 h 369691"/>
                  <a:gd name="connsiteX2" fmla="*/ 47536 w 351764"/>
                  <a:gd name="connsiteY2" fmla="*/ 317244 h 369691"/>
                  <a:gd name="connsiteX3" fmla="*/ 12374 w 351764"/>
                  <a:gd name="connsiteY3" fmla="*/ 258484 h 369691"/>
                  <a:gd name="connsiteX4" fmla="*/ 0 w 351764"/>
                  <a:gd name="connsiteY4" fmla="*/ 184846 h 369691"/>
                  <a:gd name="connsiteX5" fmla="*/ 12374 w 351764"/>
                  <a:gd name="connsiteY5" fmla="*/ 111208 h 369691"/>
                  <a:gd name="connsiteX6" fmla="*/ 47536 w 351764"/>
                  <a:gd name="connsiteY6" fmla="*/ 52448 h 369691"/>
                  <a:gd name="connsiteX7" fmla="*/ 102768 w 351764"/>
                  <a:gd name="connsiteY7" fmla="*/ 13826 h 369691"/>
                  <a:gd name="connsiteX8" fmla="*/ 175656 w 351764"/>
                  <a:gd name="connsiteY8" fmla="*/ 0 h 369691"/>
                  <a:gd name="connsiteX9" fmla="*/ 248544 w 351764"/>
                  <a:gd name="connsiteY9" fmla="*/ 13826 h 369691"/>
                  <a:gd name="connsiteX10" fmla="*/ 304078 w 351764"/>
                  <a:gd name="connsiteY10" fmla="*/ 52448 h 369691"/>
                  <a:gd name="connsiteX11" fmla="*/ 339390 w 351764"/>
                  <a:gd name="connsiteY11" fmla="*/ 111208 h 369691"/>
                  <a:gd name="connsiteX12" fmla="*/ 351764 w 351764"/>
                  <a:gd name="connsiteY12" fmla="*/ 184846 h 369691"/>
                  <a:gd name="connsiteX13" fmla="*/ 339390 w 351764"/>
                  <a:gd name="connsiteY13" fmla="*/ 258484 h 369691"/>
                  <a:gd name="connsiteX14" fmla="*/ 304078 w 351764"/>
                  <a:gd name="connsiteY14" fmla="*/ 317244 h 369691"/>
                  <a:gd name="connsiteX15" fmla="*/ 248544 w 351764"/>
                  <a:gd name="connsiteY15" fmla="*/ 355866 h 369691"/>
                  <a:gd name="connsiteX16" fmla="*/ 175656 w 351764"/>
                  <a:gd name="connsiteY16" fmla="*/ 369692 h 369691"/>
                  <a:gd name="connsiteX17" fmla="*/ 176260 w 351764"/>
                  <a:gd name="connsiteY17" fmla="*/ 298308 h 369691"/>
                  <a:gd name="connsiteX18" fmla="*/ 213835 w 351764"/>
                  <a:gd name="connsiteY18" fmla="*/ 289592 h 369691"/>
                  <a:gd name="connsiteX19" fmla="*/ 240999 w 351764"/>
                  <a:gd name="connsiteY19" fmla="*/ 265847 h 369691"/>
                  <a:gd name="connsiteX20" fmla="*/ 257146 w 351764"/>
                  <a:gd name="connsiteY20" fmla="*/ 229930 h 369691"/>
                  <a:gd name="connsiteX21" fmla="*/ 262427 w 351764"/>
                  <a:gd name="connsiteY21" fmla="*/ 184846 h 369691"/>
                  <a:gd name="connsiteX22" fmla="*/ 257146 w 351764"/>
                  <a:gd name="connsiteY22" fmla="*/ 139761 h 369691"/>
                  <a:gd name="connsiteX23" fmla="*/ 240999 w 351764"/>
                  <a:gd name="connsiteY23" fmla="*/ 103544 h 369691"/>
                  <a:gd name="connsiteX24" fmla="*/ 213835 w 351764"/>
                  <a:gd name="connsiteY24" fmla="*/ 79499 h 369691"/>
                  <a:gd name="connsiteX25" fmla="*/ 176260 w 351764"/>
                  <a:gd name="connsiteY25" fmla="*/ 70782 h 369691"/>
                  <a:gd name="connsiteX26" fmla="*/ 138684 w 351764"/>
                  <a:gd name="connsiteY26" fmla="*/ 79499 h 369691"/>
                  <a:gd name="connsiteX27" fmla="*/ 111520 w 351764"/>
                  <a:gd name="connsiteY27" fmla="*/ 103544 h 369691"/>
                  <a:gd name="connsiteX28" fmla="*/ 95072 w 351764"/>
                  <a:gd name="connsiteY28" fmla="*/ 139761 h 369691"/>
                  <a:gd name="connsiteX29" fmla="*/ 89639 w 351764"/>
                  <a:gd name="connsiteY29" fmla="*/ 184846 h 369691"/>
                  <a:gd name="connsiteX30" fmla="*/ 95072 w 351764"/>
                  <a:gd name="connsiteY30" fmla="*/ 229930 h 369691"/>
                  <a:gd name="connsiteX31" fmla="*/ 111520 w 351764"/>
                  <a:gd name="connsiteY31" fmla="*/ 265847 h 369691"/>
                  <a:gd name="connsiteX32" fmla="*/ 138684 w 351764"/>
                  <a:gd name="connsiteY32" fmla="*/ 289592 h 369691"/>
                  <a:gd name="connsiteX33" fmla="*/ 176260 w 351764"/>
                  <a:gd name="connsiteY33" fmla="*/ 298308 h 369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51764" h="369691">
                    <a:moveTo>
                      <a:pt x="175656" y="369692"/>
                    </a:moveTo>
                    <a:cubicBezTo>
                      <a:pt x="148794" y="369692"/>
                      <a:pt x="124498" y="365033"/>
                      <a:pt x="102768" y="355866"/>
                    </a:cubicBezTo>
                    <a:cubicBezTo>
                      <a:pt x="81037" y="346548"/>
                      <a:pt x="62627" y="333775"/>
                      <a:pt x="47536" y="317244"/>
                    </a:cubicBezTo>
                    <a:cubicBezTo>
                      <a:pt x="32445" y="300713"/>
                      <a:pt x="20674" y="281176"/>
                      <a:pt x="12374" y="258484"/>
                    </a:cubicBezTo>
                    <a:cubicBezTo>
                      <a:pt x="4075" y="235791"/>
                      <a:pt x="0" y="211295"/>
                      <a:pt x="0" y="184846"/>
                    </a:cubicBezTo>
                    <a:cubicBezTo>
                      <a:pt x="0" y="158396"/>
                      <a:pt x="4075" y="133901"/>
                      <a:pt x="12374" y="111208"/>
                    </a:cubicBezTo>
                    <a:cubicBezTo>
                      <a:pt x="20674" y="88516"/>
                      <a:pt x="32294" y="68979"/>
                      <a:pt x="47536" y="52448"/>
                    </a:cubicBezTo>
                    <a:cubicBezTo>
                      <a:pt x="62627" y="35917"/>
                      <a:pt x="81037" y="22993"/>
                      <a:pt x="102768" y="13826"/>
                    </a:cubicBezTo>
                    <a:cubicBezTo>
                      <a:pt x="124498" y="4508"/>
                      <a:pt x="148794" y="0"/>
                      <a:pt x="175656" y="0"/>
                    </a:cubicBezTo>
                    <a:cubicBezTo>
                      <a:pt x="202517" y="0"/>
                      <a:pt x="226813" y="4659"/>
                      <a:pt x="248544" y="13826"/>
                    </a:cubicBezTo>
                    <a:cubicBezTo>
                      <a:pt x="270275" y="23143"/>
                      <a:pt x="288836" y="35917"/>
                      <a:pt x="304078" y="52448"/>
                    </a:cubicBezTo>
                    <a:cubicBezTo>
                      <a:pt x="319320" y="68979"/>
                      <a:pt x="331090" y="88516"/>
                      <a:pt x="339390" y="111208"/>
                    </a:cubicBezTo>
                    <a:cubicBezTo>
                      <a:pt x="347690" y="133901"/>
                      <a:pt x="351764" y="158396"/>
                      <a:pt x="351764" y="184846"/>
                    </a:cubicBezTo>
                    <a:cubicBezTo>
                      <a:pt x="351764" y="211295"/>
                      <a:pt x="347539" y="235791"/>
                      <a:pt x="339390" y="258484"/>
                    </a:cubicBezTo>
                    <a:cubicBezTo>
                      <a:pt x="331090" y="281176"/>
                      <a:pt x="319320" y="300713"/>
                      <a:pt x="304078" y="317244"/>
                    </a:cubicBezTo>
                    <a:cubicBezTo>
                      <a:pt x="288836" y="333775"/>
                      <a:pt x="270275" y="346699"/>
                      <a:pt x="248544" y="355866"/>
                    </a:cubicBezTo>
                    <a:cubicBezTo>
                      <a:pt x="226813" y="365183"/>
                      <a:pt x="202517" y="369692"/>
                      <a:pt x="175656" y="369692"/>
                    </a:cubicBezTo>
                    <a:close/>
                    <a:moveTo>
                      <a:pt x="176260" y="298308"/>
                    </a:moveTo>
                    <a:cubicBezTo>
                      <a:pt x="190596" y="298308"/>
                      <a:pt x="203121" y="295453"/>
                      <a:pt x="213835" y="289592"/>
                    </a:cubicBezTo>
                    <a:cubicBezTo>
                      <a:pt x="224550" y="283881"/>
                      <a:pt x="233604" y="275916"/>
                      <a:pt x="240999" y="265847"/>
                    </a:cubicBezTo>
                    <a:cubicBezTo>
                      <a:pt x="248242" y="255779"/>
                      <a:pt x="253675" y="243756"/>
                      <a:pt x="257146" y="229930"/>
                    </a:cubicBezTo>
                    <a:cubicBezTo>
                      <a:pt x="260617" y="216104"/>
                      <a:pt x="262427" y="201076"/>
                      <a:pt x="262427" y="184846"/>
                    </a:cubicBezTo>
                    <a:cubicBezTo>
                      <a:pt x="262427" y="168615"/>
                      <a:pt x="260617" y="153587"/>
                      <a:pt x="257146" y="139761"/>
                    </a:cubicBezTo>
                    <a:cubicBezTo>
                      <a:pt x="253675" y="125936"/>
                      <a:pt x="248242" y="113763"/>
                      <a:pt x="240999" y="103544"/>
                    </a:cubicBezTo>
                    <a:cubicBezTo>
                      <a:pt x="233755" y="93325"/>
                      <a:pt x="224701" y="85360"/>
                      <a:pt x="213835" y="79499"/>
                    </a:cubicBezTo>
                    <a:cubicBezTo>
                      <a:pt x="203121" y="73788"/>
                      <a:pt x="190596" y="70782"/>
                      <a:pt x="176260" y="70782"/>
                    </a:cubicBezTo>
                    <a:cubicBezTo>
                      <a:pt x="161923" y="70782"/>
                      <a:pt x="149398" y="73638"/>
                      <a:pt x="138684" y="79499"/>
                    </a:cubicBezTo>
                    <a:cubicBezTo>
                      <a:pt x="127969" y="85209"/>
                      <a:pt x="118915" y="93325"/>
                      <a:pt x="111520" y="103544"/>
                    </a:cubicBezTo>
                    <a:cubicBezTo>
                      <a:pt x="104277" y="113763"/>
                      <a:pt x="98693" y="125785"/>
                      <a:pt x="95072" y="139761"/>
                    </a:cubicBezTo>
                    <a:cubicBezTo>
                      <a:pt x="91450" y="153587"/>
                      <a:pt x="89639" y="168615"/>
                      <a:pt x="89639" y="184846"/>
                    </a:cubicBezTo>
                    <a:cubicBezTo>
                      <a:pt x="89639" y="201076"/>
                      <a:pt x="91450" y="216104"/>
                      <a:pt x="95072" y="229930"/>
                    </a:cubicBezTo>
                    <a:cubicBezTo>
                      <a:pt x="98693" y="243756"/>
                      <a:pt x="104126" y="255779"/>
                      <a:pt x="111520" y="265847"/>
                    </a:cubicBezTo>
                    <a:cubicBezTo>
                      <a:pt x="118764" y="275916"/>
                      <a:pt x="127818" y="283881"/>
                      <a:pt x="138684" y="289592"/>
                    </a:cubicBezTo>
                    <a:cubicBezTo>
                      <a:pt x="149398" y="295303"/>
                      <a:pt x="161923" y="298308"/>
                      <a:pt x="176260" y="298308"/>
                    </a:cubicBezTo>
                    <a:close/>
                  </a:path>
                </a:pathLst>
              </a:custGeom>
              <a:grpFill/>
              <a:ln w="0"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EFE1D2D7-4979-10FF-1BBC-960783A50D3A}"/>
                  </a:ext>
                </a:extLst>
              </p:cNvPr>
              <p:cNvSpPr/>
              <p:nvPr/>
            </p:nvSpPr>
            <p:spPr>
              <a:xfrm>
                <a:off x="9308208" y="3179956"/>
                <a:ext cx="304530" cy="369391"/>
              </a:xfrm>
              <a:custGeom>
                <a:avLst/>
                <a:gdLst>
                  <a:gd name="connsiteX0" fmla="*/ 158754 w 304530"/>
                  <a:gd name="connsiteY0" fmla="*/ 369391 h 369391"/>
                  <a:gd name="connsiteX1" fmla="*/ 94317 w 304530"/>
                  <a:gd name="connsiteY1" fmla="*/ 361727 h 369391"/>
                  <a:gd name="connsiteX2" fmla="*/ 44518 w 304530"/>
                  <a:gd name="connsiteY2" fmla="*/ 338884 h 369391"/>
                  <a:gd name="connsiteX3" fmla="*/ 12223 w 304530"/>
                  <a:gd name="connsiteY3" fmla="*/ 301164 h 369391"/>
                  <a:gd name="connsiteX4" fmla="*/ 0 w 304530"/>
                  <a:gd name="connsiteY4" fmla="*/ 249317 h 369391"/>
                  <a:gd name="connsiteX5" fmla="*/ 88582 w 304530"/>
                  <a:gd name="connsiteY5" fmla="*/ 249317 h 369391"/>
                  <a:gd name="connsiteX6" fmla="*/ 108955 w 304530"/>
                  <a:gd name="connsiteY6" fmla="*/ 287939 h 369391"/>
                  <a:gd name="connsiteX7" fmla="*/ 158302 w 304530"/>
                  <a:gd name="connsiteY7" fmla="*/ 299811 h 369391"/>
                  <a:gd name="connsiteX8" fmla="*/ 179429 w 304530"/>
                  <a:gd name="connsiteY8" fmla="*/ 297857 h 369391"/>
                  <a:gd name="connsiteX9" fmla="*/ 197537 w 304530"/>
                  <a:gd name="connsiteY9" fmla="*/ 291395 h 369391"/>
                  <a:gd name="connsiteX10" fmla="*/ 210515 w 304530"/>
                  <a:gd name="connsiteY10" fmla="*/ 279673 h 369391"/>
                  <a:gd name="connsiteX11" fmla="*/ 215495 w 304530"/>
                  <a:gd name="connsiteY11" fmla="*/ 262541 h 369391"/>
                  <a:gd name="connsiteX12" fmla="*/ 210213 w 304530"/>
                  <a:gd name="connsiteY12" fmla="*/ 245259 h 369391"/>
                  <a:gd name="connsiteX13" fmla="*/ 194972 w 304530"/>
                  <a:gd name="connsiteY13" fmla="*/ 233387 h 369391"/>
                  <a:gd name="connsiteX14" fmla="*/ 170525 w 304530"/>
                  <a:gd name="connsiteY14" fmla="*/ 224670 h 369391"/>
                  <a:gd name="connsiteX15" fmla="*/ 137627 w 304530"/>
                  <a:gd name="connsiteY15" fmla="*/ 216555 h 369391"/>
                  <a:gd name="connsiteX16" fmla="*/ 91600 w 304530"/>
                  <a:gd name="connsiteY16" fmla="*/ 204232 h 369391"/>
                  <a:gd name="connsiteX17" fmla="*/ 51007 w 304530"/>
                  <a:gd name="connsiteY17" fmla="*/ 185447 h 369391"/>
                  <a:gd name="connsiteX18" fmla="*/ 21881 w 304530"/>
                  <a:gd name="connsiteY18" fmla="*/ 155241 h 369391"/>
                  <a:gd name="connsiteX19" fmla="*/ 10715 w 304530"/>
                  <a:gd name="connsiteY19" fmla="*/ 109104 h 369391"/>
                  <a:gd name="connsiteX20" fmla="*/ 21731 w 304530"/>
                  <a:gd name="connsiteY20" fmla="*/ 60263 h 369391"/>
                  <a:gd name="connsiteX21" fmla="*/ 51610 w 304530"/>
                  <a:gd name="connsiteY21" fmla="*/ 26299 h 369391"/>
                  <a:gd name="connsiteX22" fmla="*/ 96430 w 304530"/>
                  <a:gd name="connsiteY22" fmla="*/ 6462 h 369391"/>
                  <a:gd name="connsiteX23" fmla="*/ 152114 w 304530"/>
                  <a:gd name="connsiteY23" fmla="*/ 0 h 369391"/>
                  <a:gd name="connsiteX24" fmla="*/ 206139 w 304530"/>
                  <a:gd name="connsiteY24" fmla="*/ 6763 h 369391"/>
                  <a:gd name="connsiteX25" fmla="*/ 249902 w 304530"/>
                  <a:gd name="connsiteY25" fmla="*/ 26900 h 369391"/>
                  <a:gd name="connsiteX26" fmla="*/ 279782 w 304530"/>
                  <a:gd name="connsiteY26" fmla="*/ 60864 h 369391"/>
                  <a:gd name="connsiteX27" fmla="*/ 292458 w 304530"/>
                  <a:gd name="connsiteY27" fmla="*/ 109254 h 369391"/>
                  <a:gd name="connsiteX28" fmla="*/ 206290 w 304530"/>
                  <a:gd name="connsiteY28" fmla="*/ 109254 h 369391"/>
                  <a:gd name="connsiteX29" fmla="*/ 188936 w 304530"/>
                  <a:gd name="connsiteY29" fmla="*/ 77545 h 369391"/>
                  <a:gd name="connsiteX30" fmla="*/ 149096 w 304530"/>
                  <a:gd name="connsiteY30" fmla="*/ 66575 h 369391"/>
                  <a:gd name="connsiteX31" fmla="*/ 111822 w 304530"/>
                  <a:gd name="connsiteY31" fmla="*/ 75742 h 369391"/>
                  <a:gd name="connsiteX32" fmla="*/ 97939 w 304530"/>
                  <a:gd name="connsiteY32" fmla="*/ 99787 h 369391"/>
                  <a:gd name="connsiteX33" fmla="*/ 103220 w 304530"/>
                  <a:gd name="connsiteY33" fmla="*/ 115416 h 369391"/>
                  <a:gd name="connsiteX34" fmla="*/ 118462 w 304530"/>
                  <a:gd name="connsiteY34" fmla="*/ 126086 h 369391"/>
                  <a:gd name="connsiteX35" fmla="*/ 143664 w 304530"/>
                  <a:gd name="connsiteY35" fmla="*/ 134201 h 369391"/>
                  <a:gd name="connsiteX36" fmla="*/ 178674 w 304530"/>
                  <a:gd name="connsiteY36" fmla="*/ 142316 h 369391"/>
                  <a:gd name="connsiteX37" fmla="*/ 226210 w 304530"/>
                  <a:gd name="connsiteY37" fmla="*/ 155691 h 369391"/>
                  <a:gd name="connsiteX38" fmla="*/ 266200 w 304530"/>
                  <a:gd name="connsiteY38" fmla="*/ 175528 h 369391"/>
                  <a:gd name="connsiteX39" fmla="*/ 294118 w 304530"/>
                  <a:gd name="connsiteY39" fmla="*/ 206787 h 369391"/>
                  <a:gd name="connsiteX40" fmla="*/ 304530 w 304530"/>
                  <a:gd name="connsiteY40" fmla="*/ 253825 h 369391"/>
                  <a:gd name="connsiteX41" fmla="*/ 293363 w 304530"/>
                  <a:gd name="connsiteY41" fmla="*/ 303117 h 369391"/>
                  <a:gd name="connsiteX42" fmla="*/ 262578 w 304530"/>
                  <a:gd name="connsiteY42" fmla="*/ 339335 h 369391"/>
                  <a:gd name="connsiteX43" fmla="*/ 216250 w 304530"/>
                  <a:gd name="connsiteY43" fmla="*/ 361577 h 369391"/>
                  <a:gd name="connsiteX44" fmla="*/ 158754 w 304530"/>
                  <a:gd name="connsiteY44" fmla="*/ 369241 h 36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04530" h="369391">
                    <a:moveTo>
                      <a:pt x="158754" y="369391"/>
                    </a:moveTo>
                    <a:cubicBezTo>
                      <a:pt x="135213" y="369391"/>
                      <a:pt x="113784" y="366836"/>
                      <a:pt x="94317" y="361727"/>
                    </a:cubicBezTo>
                    <a:cubicBezTo>
                      <a:pt x="74850" y="356617"/>
                      <a:pt x="58250" y="348953"/>
                      <a:pt x="44518" y="338884"/>
                    </a:cubicBezTo>
                    <a:cubicBezTo>
                      <a:pt x="30785" y="328815"/>
                      <a:pt x="19920" y="316192"/>
                      <a:pt x="12223" y="301164"/>
                    </a:cubicBezTo>
                    <a:cubicBezTo>
                      <a:pt x="4376" y="286135"/>
                      <a:pt x="302" y="268853"/>
                      <a:pt x="0" y="249317"/>
                    </a:cubicBezTo>
                    <a:lnTo>
                      <a:pt x="88582" y="249317"/>
                    </a:lnTo>
                    <a:cubicBezTo>
                      <a:pt x="90544" y="267200"/>
                      <a:pt x="97335" y="279974"/>
                      <a:pt x="108955" y="287939"/>
                    </a:cubicBezTo>
                    <a:cubicBezTo>
                      <a:pt x="120575" y="295904"/>
                      <a:pt x="137024" y="299811"/>
                      <a:pt x="158302" y="299811"/>
                    </a:cubicBezTo>
                    <a:cubicBezTo>
                      <a:pt x="165545" y="299811"/>
                      <a:pt x="172638" y="299210"/>
                      <a:pt x="179429" y="297857"/>
                    </a:cubicBezTo>
                    <a:cubicBezTo>
                      <a:pt x="186219" y="296505"/>
                      <a:pt x="192256" y="294401"/>
                      <a:pt x="197537" y="291395"/>
                    </a:cubicBezTo>
                    <a:cubicBezTo>
                      <a:pt x="202819" y="288390"/>
                      <a:pt x="207195" y="284482"/>
                      <a:pt x="210515" y="279673"/>
                    </a:cubicBezTo>
                    <a:cubicBezTo>
                      <a:pt x="213835" y="274864"/>
                      <a:pt x="215495" y="269154"/>
                      <a:pt x="215495" y="262541"/>
                    </a:cubicBezTo>
                    <a:cubicBezTo>
                      <a:pt x="215495" y="255628"/>
                      <a:pt x="213685" y="249767"/>
                      <a:pt x="210213" y="245259"/>
                    </a:cubicBezTo>
                    <a:cubicBezTo>
                      <a:pt x="206743" y="240600"/>
                      <a:pt x="201612" y="236693"/>
                      <a:pt x="194972" y="233387"/>
                    </a:cubicBezTo>
                    <a:cubicBezTo>
                      <a:pt x="188332" y="230080"/>
                      <a:pt x="180183" y="227225"/>
                      <a:pt x="170525" y="224670"/>
                    </a:cubicBezTo>
                    <a:cubicBezTo>
                      <a:pt x="160867" y="222266"/>
                      <a:pt x="150002" y="219411"/>
                      <a:pt x="137627" y="216555"/>
                    </a:cubicBezTo>
                    <a:cubicBezTo>
                      <a:pt x="122084" y="212948"/>
                      <a:pt x="106691" y="208741"/>
                      <a:pt x="91600" y="204232"/>
                    </a:cubicBezTo>
                    <a:cubicBezTo>
                      <a:pt x="76510" y="199573"/>
                      <a:pt x="62928" y="193262"/>
                      <a:pt x="51007" y="185447"/>
                    </a:cubicBezTo>
                    <a:cubicBezTo>
                      <a:pt x="39085" y="177482"/>
                      <a:pt x="29427" y="167413"/>
                      <a:pt x="21881" y="155241"/>
                    </a:cubicBezTo>
                    <a:cubicBezTo>
                      <a:pt x="14487" y="143068"/>
                      <a:pt x="10715" y="127589"/>
                      <a:pt x="10715" y="109104"/>
                    </a:cubicBezTo>
                    <a:cubicBezTo>
                      <a:pt x="10715" y="90620"/>
                      <a:pt x="14336" y="73938"/>
                      <a:pt x="21731" y="60263"/>
                    </a:cubicBezTo>
                    <a:cubicBezTo>
                      <a:pt x="28974" y="46587"/>
                      <a:pt x="38934" y="35166"/>
                      <a:pt x="51610" y="26299"/>
                    </a:cubicBezTo>
                    <a:cubicBezTo>
                      <a:pt x="64286" y="17433"/>
                      <a:pt x="79075" y="10820"/>
                      <a:pt x="96430" y="6462"/>
                    </a:cubicBezTo>
                    <a:cubicBezTo>
                      <a:pt x="113633" y="2104"/>
                      <a:pt x="132195" y="0"/>
                      <a:pt x="152114" y="0"/>
                    </a:cubicBezTo>
                    <a:cubicBezTo>
                      <a:pt x="172034" y="0"/>
                      <a:pt x="189388" y="2254"/>
                      <a:pt x="206139" y="6763"/>
                    </a:cubicBezTo>
                    <a:cubicBezTo>
                      <a:pt x="222890" y="11271"/>
                      <a:pt x="237528" y="17883"/>
                      <a:pt x="249902" y="26900"/>
                    </a:cubicBezTo>
                    <a:cubicBezTo>
                      <a:pt x="262277" y="35767"/>
                      <a:pt x="272236" y="47188"/>
                      <a:pt x="279782" y="60864"/>
                    </a:cubicBezTo>
                    <a:cubicBezTo>
                      <a:pt x="287176" y="74539"/>
                      <a:pt x="291552" y="90620"/>
                      <a:pt x="292458" y="109254"/>
                    </a:cubicBezTo>
                    <a:lnTo>
                      <a:pt x="206290" y="109254"/>
                    </a:lnTo>
                    <a:cubicBezTo>
                      <a:pt x="204630" y="95429"/>
                      <a:pt x="198895" y="84759"/>
                      <a:pt x="188936" y="77545"/>
                    </a:cubicBezTo>
                    <a:cubicBezTo>
                      <a:pt x="178976" y="70332"/>
                      <a:pt x="165696" y="66575"/>
                      <a:pt x="149096" y="66575"/>
                    </a:cubicBezTo>
                    <a:cubicBezTo>
                      <a:pt x="133553" y="66575"/>
                      <a:pt x="121028" y="69580"/>
                      <a:pt x="111822" y="75742"/>
                    </a:cubicBezTo>
                    <a:cubicBezTo>
                      <a:pt x="102466" y="81903"/>
                      <a:pt x="97939" y="89868"/>
                      <a:pt x="97939" y="99787"/>
                    </a:cubicBezTo>
                    <a:cubicBezTo>
                      <a:pt x="97939" y="106099"/>
                      <a:pt x="99750" y="111208"/>
                      <a:pt x="103220" y="115416"/>
                    </a:cubicBezTo>
                    <a:cubicBezTo>
                      <a:pt x="106691" y="119624"/>
                      <a:pt x="111822" y="123080"/>
                      <a:pt x="118462" y="126086"/>
                    </a:cubicBezTo>
                    <a:cubicBezTo>
                      <a:pt x="125102" y="129092"/>
                      <a:pt x="133402" y="131797"/>
                      <a:pt x="143664" y="134201"/>
                    </a:cubicBezTo>
                    <a:cubicBezTo>
                      <a:pt x="153774" y="136756"/>
                      <a:pt x="165545" y="139461"/>
                      <a:pt x="178674" y="142316"/>
                    </a:cubicBezTo>
                    <a:cubicBezTo>
                      <a:pt x="195274" y="146224"/>
                      <a:pt x="211119" y="150732"/>
                      <a:pt x="226210" y="155691"/>
                    </a:cubicBezTo>
                    <a:cubicBezTo>
                      <a:pt x="241301" y="160651"/>
                      <a:pt x="254580" y="167263"/>
                      <a:pt x="266200" y="175528"/>
                    </a:cubicBezTo>
                    <a:cubicBezTo>
                      <a:pt x="277820" y="183794"/>
                      <a:pt x="287176" y="194163"/>
                      <a:pt x="294118" y="206787"/>
                    </a:cubicBezTo>
                    <a:cubicBezTo>
                      <a:pt x="301060" y="219411"/>
                      <a:pt x="304530" y="235040"/>
                      <a:pt x="304530" y="253825"/>
                    </a:cubicBezTo>
                    <a:cubicBezTo>
                      <a:pt x="304530" y="272610"/>
                      <a:pt x="300758" y="288690"/>
                      <a:pt x="293363" y="303117"/>
                    </a:cubicBezTo>
                    <a:cubicBezTo>
                      <a:pt x="285969" y="317544"/>
                      <a:pt x="275556" y="329567"/>
                      <a:pt x="262578" y="339335"/>
                    </a:cubicBezTo>
                    <a:cubicBezTo>
                      <a:pt x="249449" y="349103"/>
                      <a:pt x="234057" y="356467"/>
                      <a:pt x="216250" y="361577"/>
                    </a:cubicBezTo>
                    <a:cubicBezTo>
                      <a:pt x="198443" y="366686"/>
                      <a:pt x="179278" y="369241"/>
                      <a:pt x="158754" y="369241"/>
                    </a:cubicBezTo>
                    <a:close/>
                  </a:path>
                </a:pathLst>
              </a:custGeom>
              <a:grpFill/>
              <a:ln w="0"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48010597-7F1A-F4F2-EF0C-69F1AFFEDB07}"/>
                  </a:ext>
                </a:extLst>
              </p:cNvPr>
              <p:cNvSpPr/>
              <p:nvPr/>
            </p:nvSpPr>
            <p:spPr>
              <a:xfrm>
                <a:off x="9627226" y="3179655"/>
                <a:ext cx="351764" cy="369691"/>
              </a:xfrm>
              <a:custGeom>
                <a:avLst/>
                <a:gdLst>
                  <a:gd name="connsiteX0" fmla="*/ 175656 w 351764"/>
                  <a:gd name="connsiteY0" fmla="*/ 369692 h 369691"/>
                  <a:gd name="connsiteX1" fmla="*/ 102768 w 351764"/>
                  <a:gd name="connsiteY1" fmla="*/ 355866 h 369691"/>
                  <a:gd name="connsiteX2" fmla="*/ 47536 w 351764"/>
                  <a:gd name="connsiteY2" fmla="*/ 317244 h 369691"/>
                  <a:gd name="connsiteX3" fmla="*/ 12374 w 351764"/>
                  <a:gd name="connsiteY3" fmla="*/ 258484 h 369691"/>
                  <a:gd name="connsiteX4" fmla="*/ 0 w 351764"/>
                  <a:gd name="connsiteY4" fmla="*/ 184846 h 369691"/>
                  <a:gd name="connsiteX5" fmla="*/ 12374 w 351764"/>
                  <a:gd name="connsiteY5" fmla="*/ 111208 h 369691"/>
                  <a:gd name="connsiteX6" fmla="*/ 47536 w 351764"/>
                  <a:gd name="connsiteY6" fmla="*/ 52448 h 369691"/>
                  <a:gd name="connsiteX7" fmla="*/ 102768 w 351764"/>
                  <a:gd name="connsiteY7" fmla="*/ 13826 h 369691"/>
                  <a:gd name="connsiteX8" fmla="*/ 175656 w 351764"/>
                  <a:gd name="connsiteY8" fmla="*/ 0 h 369691"/>
                  <a:gd name="connsiteX9" fmla="*/ 248544 w 351764"/>
                  <a:gd name="connsiteY9" fmla="*/ 13826 h 369691"/>
                  <a:gd name="connsiteX10" fmla="*/ 304078 w 351764"/>
                  <a:gd name="connsiteY10" fmla="*/ 52448 h 369691"/>
                  <a:gd name="connsiteX11" fmla="*/ 339390 w 351764"/>
                  <a:gd name="connsiteY11" fmla="*/ 111208 h 369691"/>
                  <a:gd name="connsiteX12" fmla="*/ 351764 w 351764"/>
                  <a:gd name="connsiteY12" fmla="*/ 184846 h 369691"/>
                  <a:gd name="connsiteX13" fmla="*/ 339390 w 351764"/>
                  <a:gd name="connsiteY13" fmla="*/ 258484 h 369691"/>
                  <a:gd name="connsiteX14" fmla="*/ 304078 w 351764"/>
                  <a:gd name="connsiteY14" fmla="*/ 317244 h 369691"/>
                  <a:gd name="connsiteX15" fmla="*/ 248544 w 351764"/>
                  <a:gd name="connsiteY15" fmla="*/ 355866 h 369691"/>
                  <a:gd name="connsiteX16" fmla="*/ 175656 w 351764"/>
                  <a:gd name="connsiteY16" fmla="*/ 369692 h 369691"/>
                  <a:gd name="connsiteX17" fmla="*/ 176259 w 351764"/>
                  <a:gd name="connsiteY17" fmla="*/ 298308 h 369691"/>
                  <a:gd name="connsiteX18" fmla="*/ 213835 w 351764"/>
                  <a:gd name="connsiteY18" fmla="*/ 289592 h 369691"/>
                  <a:gd name="connsiteX19" fmla="*/ 240999 w 351764"/>
                  <a:gd name="connsiteY19" fmla="*/ 265847 h 369691"/>
                  <a:gd name="connsiteX20" fmla="*/ 257146 w 351764"/>
                  <a:gd name="connsiteY20" fmla="*/ 229930 h 369691"/>
                  <a:gd name="connsiteX21" fmla="*/ 262427 w 351764"/>
                  <a:gd name="connsiteY21" fmla="*/ 184846 h 369691"/>
                  <a:gd name="connsiteX22" fmla="*/ 257146 w 351764"/>
                  <a:gd name="connsiteY22" fmla="*/ 139761 h 369691"/>
                  <a:gd name="connsiteX23" fmla="*/ 240999 w 351764"/>
                  <a:gd name="connsiteY23" fmla="*/ 103544 h 369691"/>
                  <a:gd name="connsiteX24" fmla="*/ 213835 w 351764"/>
                  <a:gd name="connsiteY24" fmla="*/ 79499 h 369691"/>
                  <a:gd name="connsiteX25" fmla="*/ 176259 w 351764"/>
                  <a:gd name="connsiteY25" fmla="*/ 70782 h 369691"/>
                  <a:gd name="connsiteX26" fmla="*/ 138684 w 351764"/>
                  <a:gd name="connsiteY26" fmla="*/ 79499 h 369691"/>
                  <a:gd name="connsiteX27" fmla="*/ 111520 w 351764"/>
                  <a:gd name="connsiteY27" fmla="*/ 103544 h 369691"/>
                  <a:gd name="connsiteX28" fmla="*/ 95072 w 351764"/>
                  <a:gd name="connsiteY28" fmla="*/ 139761 h 369691"/>
                  <a:gd name="connsiteX29" fmla="*/ 89639 w 351764"/>
                  <a:gd name="connsiteY29" fmla="*/ 184846 h 369691"/>
                  <a:gd name="connsiteX30" fmla="*/ 95072 w 351764"/>
                  <a:gd name="connsiteY30" fmla="*/ 229930 h 369691"/>
                  <a:gd name="connsiteX31" fmla="*/ 111520 w 351764"/>
                  <a:gd name="connsiteY31" fmla="*/ 265847 h 369691"/>
                  <a:gd name="connsiteX32" fmla="*/ 138684 w 351764"/>
                  <a:gd name="connsiteY32" fmla="*/ 289592 h 369691"/>
                  <a:gd name="connsiteX33" fmla="*/ 176259 w 351764"/>
                  <a:gd name="connsiteY33" fmla="*/ 298308 h 369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51764" h="369691">
                    <a:moveTo>
                      <a:pt x="175656" y="369692"/>
                    </a:moveTo>
                    <a:cubicBezTo>
                      <a:pt x="148794" y="369692"/>
                      <a:pt x="124498" y="365033"/>
                      <a:pt x="102768" y="355866"/>
                    </a:cubicBezTo>
                    <a:cubicBezTo>
                      <a:pt x="81037" y="346548"/>
                      <a:pt x="62626" y="333775"/>
                      <a:pt x="47536" y="317244"/>
                    </a:cubicBezTo>
                    <a:cubicBezTo>
                      <a:pt x="32445" y="300713"/>
                      <a:pt x="20674" y="281176"/>
                      <a:pt x="12374" y="258484"/>
                    </a:cubicBezTo>
                    <a:cubicBezTo>
                      <a:pt x="4075" y="235791"/>
                      <a:pt x="0" y="211295"/>
                      <a:pt x="0" y="184846"/>
                    </a:cubicBezTo>
                    <a:cubicBezTo>
                      <a:pt x="0" y="158396"/>
                      <a:pt x="4075" y="133901"/>
                      <a:pt x="12374" y="111208"/>
                    </a:cubicBezTo>
                    <a:cubicBezTo>
                      <a:pt x="20674" y="88516"/>
                      <a:pt x="32294" y="68979"/>
                      <a:pt x="47536" y="52448"/>
                    </a:cubicBezTo>
                    <a:cubicBezTo>
                      <a:pt x="62626" y="35917"/>
                      <a:pt x="81037" y="22993"/>
                      <a:pt x="102768" y="13826"/>
                    </a:cubicBezTo>
                    <a:cubicBezTo>
                      <a:pt x="124498" y="4508"/>
                      <a:pt x="148794" y="0"/>
                      <a:pt x="175656" y="0"/>
                    </a:cubicBezTo>
                    <a:cubicBezTo>
                      <a:pt x="202517" y="0"/>
                      <a:pt x="226813" y="4659"/>
                      <a:pt x="248544" y="13826"/>
                    </a:cubicBezTo>
                    <a:cubicBezTo>
                      <a:pt x="270275" y="23143"/>
                      <a:pt x="288836" y="35917"/>
                      <a:pt x="304078" y="52448"/>
                    </a:cubicBezTo>
                    <a:cubicBezTo>
                      <a:pt x="319320" y="68979"/>
                      <a:pt x="331090" y="88516"/>
                      <a:pt x="339390" y="111208"/>
                    </a:cubicBezTo>
                    <a:cubicBezTo>
                      <a:pt x="347690" y="133901"/>
                      <a:pt x="351764" y="158396"/>
                      <a:pt x="351764" y="184846"/>
                    </a:cubicBezTo>
                    <a:cubicBezTo>
                      <a:pt x="351764" y="211295"/>
                      <a:pt x="347539" y="235791"/>
                      <a:pt x="339390" y="258484"/>
                    </a:cubicBezTo>
                    <a:cubicBezTo>
                      <a:pt x="331090" y="281176"/>
                      <a:pt x="319320" y="300713"/>
                      <a:pt x="304078" y="317244"/>
                    </a:cubicBezTo>
                    <a:cubicBezTo>
                      <a:pt x="288836" y="333775"/>
                      <a:pt x="270275" y="346699"/>
                      <a:pt x="248544" y="355866"/>
                    </a:cubicBezTo>
                    <a:cubicBezTo>
                      <a:pt x="226813" y="365183"/>
                      <a:pt x="202517" y="369692"/>
                      <a:pt x="175656" y="369692"/>
                    </a:cubicBezTo>
                    <a:close/>
                    <a:moveTo>
                      <a:pt x="176259" y="298308"/>
                    </a:moveTo>
                    <a:cubicBezTo>
                      <a:pt x="190596" y="298308"/>
                      <a:pt x="203121" y="295453"/>
                      <a:pt x="213835" y="289592"/>
                    </a:cubicBezTo>
                    <a:cubicBezTo>
                      <a:pt x="224550" y="283881"/>
                      <a:pt x="233604" y="275916"/>
                      <a:pt x="240999" y="265847"/>
                    </a:cubicBezTo>
                    <a:cubicBezTo>
                      <a:pt x="248242" y="255779"/>
                      <a:pt x="253675" y="243756"/>
                      <a:pt x="257146" y="229930"/>
                    </a:cubicBezTo>
                    <a:cubicBezTo>
                      <a:pt x="260617" y="216104"/>
                      <a:pt x="262427" y="201076"/>
                      <a:pt x="262427" y="184846"/>
                    </a:cubicBezTo>
                    <a:cubicBezTo>
                      <a:pt x="262427" y="168615"/>
                      <a:pt x="260617" y="153587"/>
                      <a:pt x="257146" y="139761"/>
                    </a:cubicBezTo>
                    <a:cubicBezTo>
                      <a:pt x="253675" y="125936"/>
                      <a:pt x="248242" y="113763"/>
                      <a:pt x="240999" y="103544"/>
                    </a:cubicBezTo>
                    <a:cubicBezTo>
                      <a:pt x="233755" y="93325"/>
                      <a:pt x="224701" y="85360"/>
                      <a:pt x="213835" y="79499"/>
                    </a:cubicBezTo>
                    <a:cubicBezTo>
                      <a:pt x="203121" y="73788"/>
                      <a:pt x="190596" y="70782"/>
                      <a:pt x="176259" y="70782"/>
                    </a:cubicBezTo>
                    <a:cubicBezTo>
                      <a:pt x="161923" y="70782"/>
                      <a:pt x="149398" y="73638"/>
                      <a:pt x="138684" y="79499"/>
                    </a:cubicBezTo>
                    <a:cubicBezTo>
                      <a:pt x="127969" y="85209"/>
                      <a:pt x="118915" y="93325"/>
                      <a:pt x="111520" y="103544"/>
                    </a:cubicBezTo>
                    <a:cubicBezTo>
                      <a:pt x="104277" y="113763"/>
                      <a:pt x="98693" y="125785"/>
                      <a:pt x="95072" y="139761"/>
                    </a:cubicBezTo>
                    <a:cubicBezTo>
                      <a:pt x="91450" y="153587"/>
                      <a:pt x="89639" y="168615"/>
                      <a:pt x="89639" y="184846"/>
                    </a:cubicBezTo>
                    <a:cubicBezTo>
                      <a:pt x="89639" y="201076"/>
                      <a:pt x="91450" y="216104"/>
                      <a:pt x="95072" y="229930"/>
                    </a:cubicBezTo>
                    <a:cubicBezTo>
                      <a:pt x="98693" y="243756"/>
                      <a:pt x="104126" y="255779"/>
                      <a:pt x="111520" y="265847"/>
                    </a:cubicBezTo>
                    <a:cubicBezTo>
                      <a:pt x="118764" y="275916"/>
                      <a:pt x="127818" y="283881"/>
                      <a:pt x="138684" y="289592"/>
                    </a:cubicBezTo>
                    <a:cubicBezTo>
                      <a:pt x="149398" y="295303"/>
                      <a:pt x="161923" y="298308"/>
                      <a:pt x="176259" y="298308"/>
                    </a:cubicBezTo>
                    <a:close/>
                  </a:path>
                </a:pathLst>
              </a:custGeom>
              <a:grpFill/>
              <a:ln w="0"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7722F4BA-1102-E2E2-1650-A74481E691A5}"/>
                  </a:ext>
                </a:extLst>
              </p:cNvPr>
              <p:cNvSpPr/>
              <p:nvPr/>
            </p:nvSpPr>
            <p:spPr>
              <a:xfrm>
                <a:off x="10001475" y="3186418"/>
                <a:ext cx="264842" cy="354363"/>
              </a:xfrm>
              <a:custGeom>
                <a:avLst/>
                <a:gdLst>
                  <a:gd name="connsiteX0" fmla="*/ 23844 w 264842"/>
                  <a:gd name="connsiteY0" fmla="*/ 150 h 354363"/>
                  <a:gd name="connsiteX1" fmla="*/ 264842 w 264842"/>
                  <a:gd name="connsiteY1" fmla="*/ 150 h 354363"/>
                  <a:gd name="connsiteX2" fmla="*/ 264842 w 264842"/>
                  <a:gd name="connsiteY2" fmla="*/ 73938 h 354363"/>
                  <a:gd name="connsiteX3" fmla="*/ 88130 w 264842"/>
                  <a:gd name="connsiteY3" fmla="*/ 73938 h 354363"/>
                  <a:gd name="connsiteX4" fmla="*/ 88130 w 264842"/>
                  <a:gd name="connsiteY4" fmla="*/ 145773 h 354363"/>
                  <a:gd name="connsiteX5" fmla="*/ 235868 w 264842"/>
                  <a:gd name="connsiteY5" fmla="*/ 145773 h 354363"/>
                  <a:gd name="connsiteX6" fmla="*/ 235868 w 264842"/>
                  <a:gd name="connsiteY6" fmla="*/ 210694 h 354363"/>
                  <a:gd name="connsiteX7" fmla="*/ 229983 w 264842"/>
                  <a:gd name="connsiteY7" fmla="*/ 216555 h 354363"/>
                  <a:gd name="connsiteX8" fmla="*/ 88130 w 264842"/>
                  <a:gd name="connsiteY8" fmla="*/ 216555 h 354363"/>
                  <a:gd name="connsiteX9" fmla="*/ 88130 w 264842"/>
                  <a:gd name="connsiteY9" fmla="*/ 354363 h 354363"/>
                  <a:gd name="connsiteX10" fmla="*/ 0 w 264842"/>
                  <a:gd name="connsiteY10" fmla="*/ 354363 h 354363"/>
                  <a:gd name="connsiteX11" fmla="*/ 0 w 264842"/>
                  <a:gd name="connsiteY11" fmla="*/ 23594 h 354363"/>
                  <a:gd name="connsiteX12" fmla="*/ 23693 w 264842"/>
                  <a:gd name="connsiteY12" fmla="*/ 0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4842" h="354363">
                    <a:moveTo>
                      <a:pt x="23844" y="150"/>
                    </a:moveTo>
                    <a:lnTo>
                      <a:pt x="264842" y="150"/>
                    </a:lnTo>
                    <a:lnTo>
                      <a:pt x="264842" y="73938"/>
                    </a:lnTo>
                    <a:lnTo>
                      <a:pt x="88130" y="73938"/>
                    </a:lnTo>
                    <a:lnTo>
                      <a:pt x="88130" y="145773"/>
                    </a:lnTo>
                    <a:lnTo>
                      <a:pt x="235868" y="145773"/>
                    </a:lnTo>
                    <a:lnTo>
                      <a:pt x="235868" y="210694"/>
                    </a:lnTo>
                    <a:cubicBezTo>
                      <a:pt x="235868" y="214000"/>
                      <a:pt x="233152" y="216555"/>
                      <a:pt x="229983" y="216555"/>
                    </a:cubicBezTo>
                    <a:lnTo>
                      <a:pt x="88130" y="216555"/>
                    </a:lnTo>
                    <a:lnTo>
                      <a:pt x="88130" y="354363"/>
                    </a:lnTo>
                    <a:lnTo>
                      <a:pt x="0" y="354363"/>
                    </a:lnTo>
                    <a:lnTo>
                      <a:pt x="0" y="23594"/>
                    </a:lnTo>
                    <a:cubicBezTo>
                      <a:pt x="0" y="10520"/>
                      <a:pt x="10564" y="0"/>
                      <a:pt x="23693" y="0"/>
                    </a:cubicBezTo>
                    <a:close/>
                  </a:path>
                </a:pathLst>
              </a:custGeom>
              <a:grpFill/>
              <a:ln w="0"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5517A9B8-F5D4-2ED9-5627-1E095324F32D}"/>
                  </a:ext>
                </a:extLst>
              </p:cNvPr>
              <p:cNvSpPr/>
              <p:nvPr/>
            </p:nvSpPr>
            <p:spPr>
              <a:xfrm>
                <a:off x="10290161" y="3186568"/>
                <a:ext cx="296079" cy="354363"/>
              </a:xfrm>
              <a:custGeom>
                <a:avLst/>
                <a:gdLst>
                  <a:gd name="connsiteX0" fmla="*/ 103523 w 296079"/>
                  <a:gd name="connsiteY0" fmla="*/ 74389 h 354363"/>
                  <a:gd name="connsiteX1" fmla="*/ 0 w 296079"/>
                  <a:gd name="connsiteY1" fmla="*/ 74389 h 354363"/>
                  <a:gd name="connsiteX2" fmla="*/ 0 w 296079"/>
                  <a:gd name="connsiteY2" fmla="*/ 0 h 354363"/>
                  <a:gd name="connsiteX3" fmla="*/ 296080 w 296079"/>
                  <a:gd name="connsiteY3" fmla="*/ 0 h 354363"/>
                  <a:gd name="connsiteX4" fmla="*/ 296080 w 296079"/>
                  <a:gd name="connsiteY4" fmla="*/ 74389 h 354363"/>
                  <a:gd name="connsiteX5" fmla="*/ 191501 w 296079"/>
                  <a:gd name="connsiteY5" fmla="*/ 74389 h 354363"/>
                  <a:gd name="connsiteX6" fmla="*/ 191501 w 296079"/>
                  <a:gd name="connsiteY6" fmla="*/ 354363 h 354363"/>
                  <a:gd name="connsiteX7" fmla="*/ 103371 w 296079"/>
                  <a:gd name="connsiteY7" fmla="*/ 354363 h 354363"/>
                  <a:gd name="connsiteX8" fmla="*/ 103371 w 296079"/>
                  <a:gd name="connsiteY8" fmla="*/ 74389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079" h="354363">
                    <a:moveTo>
                      <a:pt x="103523" y="74389"/>
                    </a:moveTo>
                    <a:lnTo>
                      <a:pt x="0" y="74389"/>
                    </a:lnTo>
                    <a:lnTo>
                      <a:pt x="0" y="0"/>
                    </a:lnTo>
                    <a:lnTo>
                      <a:pt x="296080" y="0"/>
                    </a:lnTo>
                    <a:lnTo>
                      <a:pt x="296080" y="74389"/>
                    </a:lnTo>
                    <a:lnTo>
                      <a:pt x="191501" y="74389"/>
                    </a:lnTo>
                    <a:lnTo>
                      <a:pt x="191501" y="354363"/>
                    </a:lnTo>
                    <a:lnTo>
                      <a:pt x="103371" y="354363"/>
                    </a:lnTo>
                    <a:lnTo>
                      <a:pt x="103371" y="74389"/>
                    </a:lnTo>
                    <a:close/>
                  </a:path>
                </a:pathLst>
              </a:custGeom>
              <a:grpFill/>
              <a:ln w="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7759AE08-C9A4-065E-E59B-D547505DBA17}"/>
                  </a:ext>
                </a:extLst>
              </p:cNvPr>
              <p:cNvSpPr/>
              <p:nvPr/>
            </p:nvSpPr>
            <p:spPr>
              <a:xfrm>
                <a:off x="10686141" y="3186568"/>
                <a:ext cx="264841" cy="354363"/>
              </a:xfrm>
              <a:custGeom>
                <a:avLst/>
                <a:gdLst>
                  <a:gd name="connsiteX0" fmla="*/ 23843 w 264841"/>
                  <a:gd name="connsiteY0" fmla="*/ 150 h 354363"/>
                  <a:gd name="connsiteX1" fmla="*/ 264842 w 264841"/>
                  <a:gd name="connsiteY1" fmla="*/ 150 h 354363"/>
                  <a:gd name="connsiteX2" fmla="*/ 264842 w 264841"/>
                  <a:gd name="connsiteY2" fmla="*/ 73938 h 354363"/>
                  <a:gd name="connsiteX3" fmla="*/ 88130 w 264841"/>
                  <a:gd name="connsiteY3" fmla="*/ 73938 h 354363"/>
                  <a:gd name="connsiteX4" fmla="*/ 88130 w 264841"/>
                  <a:gd name="connsiteY4" fmla="*/ 145773 h 354363"/>
                  <a:gd name="connsiteX5" fmla="*/ 235867 w 264841"/>
                  <a:gd name="connsiteY5" fmla="*/ 145773 h 354363"/>
                  <a:gd name="connsiteX6" fmla="*/ 235867 w 264841"/>
                  <a:gd name="connsiteY6" fmla="*/ 210694 h 354363"/>
                  <a:gd name="connsiteX7" fmla="*/ 229982 w 264841"/>
                  <a:gd name="connsiteY7" fmla="*/ 216555 h 354363"/>
                  <a:gd name="connsiteX8" fmla="*/ 88130 w 264841"/>
                  <a:gd name="connsiteY8" fmla="*/ 216555 h 354363"/>
                  <a:gd name="connsiteX9" fmla="*/ 88130 w 264841"/>
                  <a:gd name="connsiteY9" fmla="*/ 354363 h 354363"/>
                  <a:gd name="connsiteX10" fmla="*/ 0 w 264841"/>
                  <a:gd name="connsiteY10" fmla="*/ 354363 h 354363"/>
                  <a:gd name="connsiteX11" fmla="*/ 0 w 264841"/>
                  <a:gd name="connsiteY11" fmla="*/ 23594 h 354363"/>
                  <a:gd name="connsiteX12" fmla="*/ 23692 w 264841"/>
                  <a:gd name="connsiteY12" fmla="*/ 0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4841" h="354363">
                    <a:moveTo>
                      <a:pt x="23843" y="150"/>
                    </a:moveTo>
                    <a:lnTo>
                      <a:pt x="264842" y="150"/>
                    </a:lnTo>
                    <a:lnTo>
                      <a:pt x="264842" y="73938"/>
                    </a:lnTo>
                    <a:lnTo>
                      <a:pt x="88130" y="73938"/>
                    </a:lnTo>
                    <a:lnTo>
                      <a:pt x="88130" y="145773"/>
                    </a:lnTo>
                    <a:lnTo>
                      <a:pt x="235867" y="145773"/>
                    </a:lnTo>
                    <a:lnTo>
                      <a:pt x="235867" y="210694"/>
                    </a:lnTo>
                    <a:cubicBezTo>
                      <a:pt x="235867" y="214000"/>
                      <a:pt x="233151" y="216555"/>
                      <a:pt x="229982" y="216555"/>
                    </a:cubicBezTo>
                    <a:lnTo>
                      <a:pt x="88130" y="216555"/>
                    </a:lnTo>
                    <a:lnTo>
                      <a:pt x="88130" y="354363"/>
                    </a:lnTo>
                    <a:lnTo>
                      <a:pt x="0" y="354363"/>
                    </a:lnTo>
                    <a:lnTo>
                      <a:pt x="0" y="23594"/>
                    </a:lnTo>
                    <a:cubicBezTo>
                      <a:pt x="0" y="10520"/>
                      <a:pt x="10563" y="0"/>
                      <a:pt x="23692" y="0"/>
                    </a:cubicBezTo>
                    <a:close/>
                  </a:path>
                </a:pathLst>
              </a:custGeom>
              <a:grpFill/>
              <a:ln w="0"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C219317F-EAA0-00BA-A441-E1CA9D0452B1}"/>
                  </a:ext>
                </a:extLst>
              </p:cNvPr>
              <p:cNvSpPr/>
              <p:nvPr/>
            </p:nvSpPr>
            <p:spPr>
              <a:xfrm>
                <a:off x="10918085" y="3186718"/>
                <a:ext cx="346784" cy="354363"/>
              </a:xfrm>
              <a:custGeom>
                <a:avLst/>
                <a:gdLst>
                  <a:gd name="connsiteX0" fmla="*/ 127818 w 346784"/>
                  <a:gd name="connsiteY0" fmla="*/ 0 h 354363"/>
                  <a:gd name="connsiteX1" fmla="*/ 218363 w 346784"/>
                  <a:gd name="connsiteY1" fmla="*/ 0 h 354363"/>
                  <a:gd name="connsiteX2" fmla="*/ 346784 w 346784"/>
                  <a:gd name="connsiteY2" fmla="*/ 354363 h 354363"/>
                  <a:gd name="connsiteX3" fmla="*/ 254279 w 346784"/>
                  <a:gd name="connsiteY3" fmla="*/ 354363 h 354363"/>
                  <a:gd name="connsiteX4" fmla="*/ 233302 w 346784"/>
                  <a:gd name="connsiteY4" fmla="*/ 290494 h 354363"/>
                  <a:gd name="connsiteX5" fmla="*/ 108955 w 346784"/>
                  <a:gd name="connsiteY5" fmla="*/ 290494 h 354363"/>
                  <a:gd name="connsiteX6" fmla="*/ 88582 w 346784"/>
                  <a:gd name="connsiteY6" fmla="*/ 354363 h 354363"/>
                  <a:gd name="connsiteX7" fmla="*/ 0 w 346784"/>
                  <a:gd name="connsiteY7" fmla="*/ 354363 h 354363"/>
                  <a:gd name="connsiteX8" fmla="*/ 127969 w 346784"/>
                  <a:gd name="connsiteY8" fmla="*/ 0 h 354363"/>
                  <a:gd name="connsiteX9" fmla="*/ 212930 w 346784"/>
                  <a:gd name="connsiteY9" fmla="*/ 227526 h 354363"/>
                  <a:gd name="connsiteX10" fmla="*/ 186068 w 346784"/>
                  <a:gd name="connsiteY10" fmla="*/ 141715 h 354363"/>
                  <a:gd name="connsiteX11" fmla="*/ 181089 w 346784"/>
                  <a:gd name="connsiteY11" fmla="*/ 126386 h 354363"/>
                  <a:gd name="connsiteX12" fmla="*/ 176561 w 346784"/>
                  <a:gd name="connsiteY12" fmla="*/ 110006 h 354363"/>
                  <a:gd name="connsiteX13" fmla="*/ 172034 w 346784"/>
                  <a:gd name="connsiteY13" fmla="*/ 91672 h 354363"/>
                  <a:gd name="connsiteX14" fmla="*/ 170978 w 346784"/>
                  <a:gd name="connsiteY14" fmla="*/ 91672 h 354363"/>
                  <a:gd name="connsiteX15" fmla="*/ 165998 w 346784"/>
                  <a:gd name="connsiteY15" fmla="*/ 110006 h 354363"/>
                  <a:gd name="connsiteX16" fmla="*/ 161320 w 346784"/>
                  <a:gd name="connsiteY16" fmla="*/ 126386 h 354363"/>
                  <a:gd name="connsiteX17" fmla="*/ 156642 w 346784"/>
                  <a:gd name="connsiteY17" fmla="*/ 141715 h 354363"/>
                  <a:gd name="connsiteX18" fmla="*/ 129327 w 346784"/>
                  <a:gd name="connsiteY18" fmla="*/ 227526 h 354363"/>
                  <a:gd name="connsiteX19" fmla="*/ 212930 w 346784"/>
                  <a:gd name="connsiteY19" fmla="*/ 227526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784" h="354363">
                    <a:moveTo>
                      <a:pt x="127818" y="0"/>
                    </a:moveTo>
                    <a:lnTo>
                      <a:pt x="218363" y="0"/>
                    </a:lnTo>
                    <a:lnTo>
                      <a:pt x="346784" y="354363"/>
                    </a:lnTo>
                    <a:lnTo>
                      <a:pt x="254279" y="354363"/>
                    </a:lnTo>
                    <a:lnTo>
                      <a:pt x="233302" y="290494"/>
                    </a:lnTo>
                    <a:lnTo>
                      <a:pt x="108955" y="290494"/>
                    </a:lnTo>
                    <a:lnTo>
                      <a:pt x="88582" y="354363"/>
                    </a:lnTo>
                    <a:lnTo>
                      <a:pt x="0" y="354363"/>
                    </a:lnTo>
                    <a:lnTo>
                      <a:pt x="127969" y="0"/>
                    </a:lnTo>
                    <a:close/>
                    <a:moveTo>
                      <a:pt x="212930" y="227526"/>
                    </a:moveTo>
                    <a:lnTo>
                      <a:pt x="186068" y="141715"/>
                    </a:lnTo>
                    <a:cubicBezTo>
                      <a:pt x="184409" y="137056"/>
                      <a:pt x="182748" y="131947"/>
                      <a:pt x="181089" y="126386"/>
                    </a:cubicBezTo>
                    <a:cubicBezTo>
                      <a:pt x="179428" y="120826"/>
                      <a:pt x="177919" y="115266"/>
                      <a:pt x="176561" y="110006"/>
                    </a:cubicBezTo>
                    <a:cubicBezTo>
                      <a:pt x="174901" y="103995"/>
                      <a:pt x="173392" y="97983"/>
                      <a:pt x="172034" y="91672"/>
                    </a:cubicBezTo>
                    <a:lnTo>
                      <a:pt x="170978" y="91672"/>
                    </a:lnTo>
                    <a:cubicBezTo>
                      <a:pt x="169318" y="97983"/>
                      <a:pt x="167658" y="103995"/>
                      <a:pt x="165998" y="110006"/>
                    </a:cubicBezTo>
                    <a:cubicBezTo>
                      <a:pt x="164338" y="115266"/>
                      <a:pt x="162828" y="120676"/>
                      <a:pt x="161320" y="126386"/>
                    </a:cubicBezTo>
                    <a:cubicBezTo>
                      <a:pt x="159811" y="131947"/>
                      <a:pt x="158301" y="137056"/>
                      <a:pt x="156642" y="141715"/>
                    </a:cubicBezTo>
                    <a:lnTo>
                      <a:pt x="129327" y="227526"/>
                    </a:lnTo>
                    <a:lnTo>
                      <a:pt x="212930" y="227526"/>
                    </a:lnTo>
                    <a:close/>
                  </a:path>
                </a:pathLst>
              </a:custGeom>
              <a:grpFill/>
              <a:ln w="0"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3EDC6753-A1EC-3E3A-0339-928744450DE5}"/>
                  </a:ext>
                </a:extLst>
              </p:cNvPr>
              <p:cNvSpPr/>
              <p:nvPr/>
            </p:nvSpPr>
            <p:spPr>
              <a:xfrm>
                <a:off x="11280111" y="3186568"/>
                <a:ext cx="299550" cy="354363"/>
              </a:xfrm>
              <a:custGeom>
                <a:avLst/>
                <a:gdLst>
                  <a:gd name="connsiteX0" fmla="*/ 0 w 299550"/>
                  <a:gd name="connsiteY0" fmla="*/ 150 h 354363"/>
                  <a:gd name="connsiteX1" fmla="*/ 171732 w 299550"/>
                  <a:gd name="connsiteY1" fmla="*/ 150 h 354363"/>
                  <a:gd name="connsiteX2" fmla="*/ 220022 w 299550"/>
                  <a:gd name="connsiteY2" fmla="*/ 6612 h 354363"/>
                  <a:gd name="connsiteX3" fmla="*/ 254882 w 299550"/>
                  <a:gd name="connsiteY3" fmla="*/ 24496 h 354363"/>
                  <a:gd name="connsiteX4" fmla="*/ 285667 w 299550"/>
                  <a:gd name="connsiteY4" fmla="*/ 92423 h 354363"/>
                  <a:gd name="connsiteX5" fmla="*/ 272689 w 299550"/>
                  <a:gd name="connsiteY5" fmla="*/ 136005 h 354363"/>
                  <a:gd name="connsiteX6" fmla="*/ 235868 w 299550"/>
                  <a:gd name="connsiteY6" fmla="*/ 161703 h 354363"/>
                  <a:gd name="connsiteX7" fmla="*/ 235868 w 299550"/>
                  <a:gd name="connsiteY7" fmla="*/ 163205 h 354363"/>
                  <a:gd name="connsiteX8" fmla="*/ 282347 w 299550"/>
                  <a:gd name="connsiteY8" fmla="*/ 195215 h 354363"/>
                  <a:gd name="connsiteX9" fmla="*/ 299551 w 299550"/>
                  <a:gd name="connsiteY9" fmla="*/ 249918 h 354363"/>
                  <a:gd name="connsiteX10" fmla="*/ 290043 w 299550"/>
                  <a:gd name="connsiteY10" fmla="*/ 296204 h 354363"/>
                  <a:gd name="connsiteX11" fmla="*/ 263182 w 299550"/>
                  <a:gd name="connsiteY11" fmla="*/ 329116 h 354363"/>
                  <a:gd name="connsiteX12" fmla="*/ 175656 w 299550"/>
                  <a:gd name="connsiteY12" fmla="*/ 354363 h 354363"/>
                  <a:gd name="connsiteX13" fmla="*/ 0 w 299550"/>
                  <a:gd name="connsiteY13" fmla="*/ 354363 h 354363"/>
                  <a:gd name="connsiteX14" fmla="*/ 0 w 299550"/>
                  <a:gd name="connsiteY14" fmla="*/ 0 h 354363"/>
                  <a:gd name="connsiteX15" fmla="*/ 158754 w 299550"/>
                  <a:gd name="connsiteY15" fmla="*/ 140363 h 354363"/>
                  <a:gd name="connsiteX16" fmla="*/ 189539 w 299550"/>
                  <a:gd name="connsiteY16" fmla="*/ 131196 h 354363"/>
                  <a:gd name="connsiteX17" fmla="*/ 201461 w 299550"/>
                  <a:gd name="connsiteY17" fmla="*/ 104746 h 354363"/>
                  <a:gd name="connsiteX18" fmla="*/ 189992 w 299550"/>
                  <a:gd name="connsiteY18" fmla="*/ 78747 h 354363"/>
                  <a:gd name="connsiteX19" fmla="*/ 159207 w 299550"/>
                  <a:gd name="connsiteY19" fmla="*/ 69580 h 354363"/>
                  <a:gd name="connsiteX20" fmla="*/ 87073 w 299550"/>
                  <a:gd name="connsiteY20" fmla="*/ 69580 h 354363"/>
                  <a:gd name="connsiteX21" fmla="*/ 87073 w 299550"/>
                  <a:gd name="connsiteY21" fmla="*/ 140513 h 354363"/>
                  <a:gd name="connsiteX22" fmla="*/ 158754 w 299550"/>
                  <a:gd name="connsiteY22" fmla="*/ 140513 h 354363"/>
                  <a:gd name="connsiteX23" fmla="*/ 165696 w 299550"/>
                  <a:gd name="connsiteY23" fmla="*/ 284032 h 354363"/>
                  <a:gd name="connsiteX24" fmla="*/ 200103 w 299550"/>
                  <a:gd name="connsiteY24" fmla="*/ 272610 h 354363"/>
                  <a:gd name="connsiteX25" fmla="*/ 212477 w 299550"/>
                  <a:gd name="connsiteY25" fmla="*/ 242404 h 354363"/>
                  <a:gd name="connsiteX26" fmla="*/ 198745 w 299550"/>
                  <a:gd name="connsiteY26" fmla="*/ 210394 h 354363"/>
                  <a:gd name="connsiteX27" fmla="*/ 164640 w 299550"/>
                  <a:gd name="connsiteY27" fmla="*/ 199724 h 354363"/>
                  <a:gd name="connsiteX28" fmla="*/ 87073 w 299550"/>
                  <a:gd name="connsiteY28" fmla="*/ 199724 h 354363"/>
                  <a:gd name="connsiteX29" fmla="*/ 87073 w 299550"/>
                  <a:gd name="connsiteY29" fmla="*/ 284032 h 354363"/>
                  <a:gd name="connsiteX30" fmla="*/ 165696 w 299550"/>
                  <a:gd name="connsiteY30" fmla="*/ 284032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99550" h="354363">
                    <a:moveTo>
                      <a:pt x="0" y="150"/>
                    </a:moveTo>
                    <a:lnTo>
                      <a:pt x="171732" y="150"/>
                    </a:lnTo>
                    <a:cubicBezTo>
                      <a:pt x="190294" y="150"/>
                      <a:pt x="206441" y="2254"/>
                      <a:pt x="220022" y="6612"/>
                    </a:cubicBezTo>
                    <a:cubicBezTo>
                      <a:pt x="233604" y="10971"/>
                      <a:pt x="245224" y="16832"/>
                      <a:pt x="254882" y="24496"/>
                    </a:cubicBezTo>
                    <a:cubicBezTo>
                      <a:pt x="275405" y="41327"/>
                      <a:pt x="285667" y="64020"/>
                      <a:pt x="285667" y="92423"/>
                    </a:cubicBezTo>
                    <a:cubicBezTo>
                      <a:pt x="285667" y="110306"/>
                      <a:pt x="281291" y="124733"/>
                      <a:pt x="272689" y="136005"/>
                    </a:cubicBezTo>
                    <a:cubicBezTo>
                      <a:pt x="264087" y="147276"/>
                      <a:pt x="251713" y="155842"/>
                      <a:pt x="235868" y="161703"/>
                    </a:cubicBezTo>
                    <a:lnTo>
                      <a:pt x="235868" y="163205"/>
                    </a:lnTo>
                    <a:cubicBezTo>
                      <a:pt x="255486" y="169217"/>
                      <a:pt x="270878" y="179736"/>
                      <a:pt x="282347" y="195215"/>
                    </a:cubicBezTo>
                    <a:cubicBezTo>
                      <a:pt x="293816" y="210544"/>
                      <a:pt x="299551" y="228878"/>
                      <a:pt x="299551" y="249918"/>
                    </a:cubicBezTo>
                    <a:cubicBezTo>
                      <a:pt x="299551" y="267801"/>
                      <a:pt x="296382" y="283280"/>
                      <a:pt x="290043" y="296204"/>
                    </a:cubicBezTo>
                    <a:cubicBezTo>
                      <a:pt x="283705" y="309279"/>
                      <a:pt x="274802" y="320249"/>
                      <a:pt x="263182" y="329116"/>
                    </a:cubicBezTo>
                    <a:cubicBezTo>
                      <a:pt x="241602" y="345947"/>
                      <a:pt x="212477" y="354363"/>
                      <a:pt x="175656" y="354363"/>
                    </a:cubicBezTo>
                    <a:lnTo>
                      <a:pt x="0" y="354363"/>
                    </a:lnTo>
                    <a:lnTo>
                      <a:pt x="0" y="0"/>
                    </a:lnTo>
                    <a:close/>
                    <a:moveTo>
                      <a:pt x="158754" y="140363"/>
                    </a:moveTo>
                    <a:cubicBezTo>
                      <a:pt x="171431" y="140363"/>
                      <a:pt x="181692" y="137357"/>
                      <a:pt x="189539" y="131196"/>
                    </a:cubicBezTo>
                    <a:cubicBezTo>
                      <a:pt x="197537" y="125034"/>
                      <a:pt x="201461" y="116318"/>
                      <a:pt x="201461" y="104746"/>
                    </a:cubicBezTo>
                    <a:cubicBezTo>
                      <a:pt x="201461" y="93174"/>
                      <a:pt x="197688" y="84909"/>
                      <a:pt x="189992" y="78747"/>
                    </a:cubicBezTo>
                    <a:cubicBezTo>
                      <a:pt x="182296" y="72586"/>
                      <a:pt x="172034" y="69580"/>
                      <a:pt x="159207" y="69580"/>
                    </a:cubicBezTo>
                    <a:lnTo>
                      <a:pt x="87073" y="69580"/>
                    </a:lnTo>
                    <a:lnTo>
                      <a:pt x="87073" y="140513"/>
                    </a:lnTo>
                    <a:lnTo>
                      <a:pt x="158754" y="140513"/>
                    </a:lnTo>
                    <a:close/>
                    <a:moveTo>
                      <a:pt x="165696" y="284032"/>
                    </a:moveTo>
                    <a:cubicBezTo>
                      <a:pt x="180334" y="284032"/>
                      <a:pt x="191803" y="280275"/>
                      <a:pt x="200103" y="272610"/>
                    </a:cubicBezTo>
                    <a:cubicBezTo>
                      <a:pt x="208403" y="264946"/>
                      <a:pt x="212477" y="254877"/>
                      <a:pt x="212477" y="242404"/>
                    </a:cubicBezTo>
                    <a:cubicBezTo>
                      <a:pt x="212477" y="228127"/>
                      <a:pt x="207950" y="217607"/>
                      <a:pt x="198745" y="210394"/>
                    </a:cubicBezTo>
                    <a:cubicBezTo>
                      <a:pt x="189690" y="203330"/>
                      <a:pt x="178221" y="199724"/>
                      <a:pt x="164640" y="199724"/>
                    </a:cubicBezTo>
                    <a:lnTo>
                      <a:pt x="87073" y="199724"/>
                    </a:lnTo>
                    <a:lnTo>
                      <a:pt x="87073" y="284032"/>
                    </a:lnTo>
                    <a:lnTo>
                      <a:pt x="165696" y="284032"/>
                    </a:lnTo>
                    <a:close/>
                  </a:path>
                </a:pathLst>
              </a:custGeom>
              <a:grpFill/>
              <a:ln w="0"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AD184CD8-03B6-CA52-F84E-D83EA3F7C34A}"/>
                  </a:ext>
                </a:extLst>
              </p:cNvPr>
              <p:cNvSpPr/>
              <p:nvPr/>
            </p:nvSpPr>
            <p:spPr>
              <a:xfrm>
                <a:off x="11601090" y="3186718"/>
                <a:ext cx="299852" cy="354663"/>
              </a:xfrm>
              <a:custGeom>
                <a:avLst/>
                <a:gdLst>
                  <a:gd name="connsiteX0" fmla="*/ 151 w 299852"/>
                  <a:gd name="connsiteY0" fmla="*/ 5861 h 354663"/>
                  <a:gd name="connsiteX1" fmla="*/ 6037 w 299852"/>
                  <a:gd name="connsiteY1" fmla="*/ 0 h 354663"/>
                  <a:gd name="connsiteX2" fmla="*/ 170374 w 299852"/>
                  <a:gd name="connsiteY2" fmla="*/ 0 h 354663"/>
                  <a:gd name="connsiteX3" fmla="*/ 219570 w 299852"/>
                  <a:gd name="connsiteY3" fmla="*/ 6763 h 354663"/>
                  <a:gd name="connsiteX4" fmla="*/ 259108 w 299852"/>
                  <a:gd name="connsiteY4" fmla="*/ 26299 h 354663"/>
                  <a:gd name="connsiteX5" fmla="*/ 285215 w 299852"/>
                  <a:gd name="connsiteY5" fmla="*/ 58309 h 354663"/>
                  <a:gd name="connsiteX6" fmla="*/ 294722 w 299852"/>
                  <a:gd name="connsiteY6" fmla="*/ 102191 h 354663"/>
                  <a:gd name="connsiteX7" fmla="*/ 279480 w 299852"/>
                  <a:gd name="connsiteY7" fmla="*/ 155240 h 354663"/>
                  <a:gd name="connsiteX8" fmla="*/ 233001 w 299852"/>
                  <a:gd name="connsiteY8" fmla="*/ 188002 h 354663"/>
                  <a:gd name="connsiteX9" fmla="*/ 233001 w 299852"/>
                  <a:gd name="connsiteY9" fmla="*/ 189505 h 354663"/>
                  <a:gd name="connsiteX10" fmla="*/ 268615 w 299852"/>
                  <a:gd name="connsiteY10" fmla="*/ 212498 h 354663"/>
                  <a:gd name="connsiteX11" fmla="*/ 284762 w 299852"/>
                  <a:gd name="connsiteY11" fmla="*/ 254426 h 354663"/>
                  <a:gd name="connsiteX12" fmla="*/ 288535 w 299852"/>
                  <a:gd name="connsiteY12" fmla="*/ 288390 h 354663"/>
                  <a:gd name="connsiteX13" fmla="*/ 290346 w 299852"/>
                  <a:gd name="connsiteY13" fmla="*/ 318145 h 354663"/>
                  <a:gd name="connsiteX14" fmla="*/ 293363 w 299852"/>
                  <a:gd name="connsiteY14" fmla="*/ 339936 h 354663"/>
                  <a:gd name="connsiteX15" fmla="*/ 299853 w 299852"/>
                  <a:gd name="connsiteY15" fmla="*/ 350155 h 354663"/>
                  <a:gd name="connsiteX16" fmla="*/ 299853 w 299852"/>
                  <a:gd name="connsiteY16" fmla="*/ 354664 h 354663"/>
                  <a:gd name="connsiteX17" fmla="*/ 214288 w 299852"/>
                  <a:gd name="connsiteY17" fmla="*/ 354664 h 354663"/>
                  <a:gd name="connsiteX18" fmla="*/ 209006 w 299852"/>
                  <a:gd name="connsiteY18" fmla="*/ 344445 h 354663"/>
                  <a:gd name="connsiteX19" fmla="*/ 205989 w 299852"/>
                  <a:gd name="connsiteY19" fmla="*/ 324607 h 354663"/>
                  <a:gd name="connsiteX20" fmla="*/ 203725 w 299852"/>
                  <a:gd name="connsiteY20" fmla="*/ 299360 h 354663"/>
                  <a:gd name="connsiteX21" fmla="*/ 200707 w 299852"/>
                  <a:gd name="connsiteY21" fmla="*/ 272310 h 354663"/>
                  <a:gd name="connsiteX22" fmla="*/ 183503 w 299852"/>
                  <a:gd name="connsiteY22" fmla="*/ 234589 h 354663"/>
                  <a:gd name="connsiteX23" fmla="*/ 141400 w 299852"/>
                  <a:gd name="connsiteY23" fmla="*/ 221665 h 354663"/>
                  <a:gd name="connsiteX24" fmla="*/ 88130 w 299852"/>
                  <a:gd name="connsiteY24" fmla="*/ 221665 h 354663"/>
                  <a:gd name="connsiteX25" fmla="*/ 88130 w 299852"/>
                  <a:gd name="connsiteY25" fmla="*/ 354513 h 354663"/>
                  <a:gd name="connsiteX26" fmla="*/ 0 w 299852"/>
                  <a:gd name="connsiteY26" fmla="*/ 354513 h 354663"/>
                  <a:gd name="connsiteX27" fmla="*/ 0 w 299852"/>
                  <a:gd name="connsiteY27" fmla="*/ 6011 h 354663"/>
                  <a:gd name="connsiteX28" fmla="*/ 154378 w 299852"/>
                  <a:gd name="connsiteY28" fmla="*/ 156593 h 354663"/>
                  <a:gd name="connsiteX29" fmla="*/ 193916 w 299852"/>
                  <a:gd name="connsiteY29" fmla="*/ 145172 h 354663"/>
                  <a:gd name="connsiteX30" fmla="*/ 207045 w 299852"/>
                  <a:gd name="connsiteY30" fmla="*/ 113462 h 354663"/>
                  <a:gd name="connsiteX31" fmla="*/ 194368 w 299852"/>
                  <a:gd name="connsiteY31" fmla="*/ 81753 h 354663"/>
                  <a:gd name="connsiteX32" fmla="*/ 156340 w 299852"/>
                  <a:gd name="connsiteY32" fmla="*/ 69430 h 354663"/>
                  <a:gd name="connsiteX33" fmla="*/ 88130 w 299852"/>
                  <a:gd name="connsiteY33" fmla="*/ 69430 h 354663"/>
                  <a:gd name="connsiteX34" fmla="*/ 88130 w 299852"/>
                  <a:gd name="connsiteY34" fmla="*/ 156593 h 354663"/>
                  <a:gd name="connsiteX35" fmla="*/ 154378 w 299852"/>
                  <a:gd name="connsiteY35" fmla="*/ 156593 h 354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99852" h="354663">
                    <a:moveTo>
                      <a:pt x="151" y="5861"/>
                    </a:moveTo>
                    <a:cubicBezTo>
                      <a:pt x="151" y="2555"/>
                      <a:pt x="2867" y="0"/>
                      <a:pt x="6037" y="0"/>
                    </a:cubicBezTo>
                    <a:lnTo>
                      <a:pt x="170374" y="0"/>
                    </a:lnTo>
                    <a:cubicBezTo>
                      <a:pt x="187880" y="0"/>
                      <a:pt x="204328" y="2254"/>
                      <a:pt x="219570" y="6763"/>
                    </a:cubicBezTo>
                    <a:cubicBezTo>
                      <a:pt x="234811" y="11271"/>
                      <a:pt x="247941" y="17733"/>
                      <a:pt x="259108" y="26299"/>
                    </a:cubicBezTo>
                    <a:cubicBezTo>
                      <a:pt x="270275" y="34865"/>
                      <a:pt x="278877" y="45535"/>
                      <a:pt x="285215" y="58309"/>
                    </a:cubicBezTo>
                    <a:cubicBezTo>
                      <a:pt x="291553" y="71083"/>
                      <a:pt x="294722" y="85660"/>
                      <a:pt x="294722" y="102191"/>
                    </a:cubicBezTo>
                    <a:cubicBezTo>
                      <a:pt x="294722" y="123080"/>
                      <a:pt x="289591" y="140663"/>
                      <a:pt x="279480" y="155240"/>
                    </a:cubicBezTo>
                    <a:cubicBezTo>
                      <a:pt x="269369" y="169818"/>
                      <a:pt x="253826" y="180638"/>
                      <a:pt x="233001" y="188002"/>
                    </a:cubicBezTo>
                    <a:lnTo>
                      <a:pt x="233001" y="189505"/>
                    </a:lnTo>
                    <a:cubicBezTo>
                      <a:pt x="248544" y="194764"/>
                      <a:pt x="260466" y="202429"/>
                      <a:pt x="268615" y="212498"/>
                    </a:cubicBezTo>
                    <a:cubicBezTo>
                      <a:pt x="276764" y="222566"/>
                      <a:pt x="282196" y="236543"/>
                      <a:pt x="284762" y="254426"/>
                    </a:cubicBezTo>
                    <a:cubicBezTo>
                      <a:pt x="286724" y="265998"/>
                      <a:pt x="287931" y="277269"/>
                      <a:pt x="288535" y="288390"/>
                    </a:cubicBezTo>
                    <a:cubicBezTo>
                      <a:pt x="288987" y="299510"/>
                      <a:pt x="289591" y="309429"/>
                      <a:pt x="290346" y="318145"/>
                    </a:cubicBezTo>
                    <a:cubicBezTo>
                      <a:pt x="290949" y="326862"/>
                      <a:pt x="292005" y="334225"/>
                      <a:pt x="293363" y="339936"/>
                    </a:cubicBezTo>
                    <a:cubicBezTo>
                      <a:pt x="294722" y="345647"/>
                      <a:pt x="296834" y="349103"/>
                      <a:pt x="299853" y="350155"/>
                    </a:cubicBezTo>
                    <a:lnTo>
                      <a:pt x="299853" y="354664"/>
                    </a:lnTo>
                    <a:lnTo>
                      <a:pt x="214288" y="354664"/>
                    </a:lnTo>
                    <a:cubicBezTo>
                      <a:pt x="212025" y="353311"/>
                      <a:pt x="210214" y="350005"/>
                      <a:pt x="209006" y="344445"/>
                    </a:cubicBezTo>
                    <a:cubicBezTo>
                      <a:pt x="207799" y="339034"/>
                      <a:pt x="206894" y="332422"/>
                      <a:pt x="205989" y="324607"/>
                    </a:cubicBezTo>
                    <a:cubicBezTo>
                      <a:pt x="205083" y="316793"/>
                      <a:pt x="204479" y="308377"/>
                      <a:pt x="203725" y="299360"/>
                    </a:cubicBezTo>
                    <a:cubicBezTo>
                      <a:pt x="203121" y="290343"/>
                      <a:pt x="202065" y="281326"/>
                      <a:pt x="200707" y="272310"/>
                    </a:cubicBezTo>
                    <a:cubicBezTo>
                      <a:pt x="198443" y="255779"/>
                      <a:pt x="192709" y="243305"/>
                      <a:pt x="183503" y="234589"/>
                    </a:cubicBezTo>
                    <a:cubicBezTo>
                      <a:pt x="174449" y="226023"/>
                      <a:pt x="160414" y="221665"/>
                      <a:pt x="141400" y="221665"/>
                    </a:cubicBezTo>
                    <a:lnTo>
                      <a:pt x="88130" y="221665"/>
                    </a:lnTo>
                    <a:lnTo>
                      <a:pt x="88130" y="354513"/>
                    </a:lnTo>
                    <a:lnTo>
                      <a:pt x="0" y="354513"/>
                    </a:lnTo>
                    <a:lnTo>
                      <a:pt x="0" y="6011"/>
                    </a:lnTo>
                    <a:close/>
                    <a:moveTo>
                      <a:pt x="154378" y="156593"/>
                    </a:moveTo>
                    <a:cubicBezTo>
                      <a:pt x="172034" y="156593"/>
                      <a:pt x="185163" y="152836"/>
                      <a:pt x="193916" y="145172"/>
                    </a:cubicBezTo>
                    <a:cubicBezTo>
                      <a:pt x="202669" y="137507"/>
                      <a:pt x="207045" y="126988"/>
                      <a:pt x="207045" y="113462"/>
                    </a:cubicBezTo>
                    <a:cubicBezTo>
                      <a:pt x="207045" y="99937"/>
                      <a:pt x="202819" y="90018"/>
                      <a:pt x="194368" y="81753"/>
                    </a:cubicBezTo>
                    <a:cubicBezTo>
                      <a:pt x="185918" y="73487"/>
                      <a:pt x="173242" y="69430"/>
                      <a:pt x="156340" y="69430"/>
                    </a:cubicBezTo>
                    <a:lnTo>
                      <a:pt x="88130" y="69430"/>
                    </a:lnTo>
                    <a:lnTo>
                      <a:pt x="88130" y="156593"/>
                    </a:lnTo>
                    <a:lnTo>
                      <a:pt x="154378" y="156593"/>
                    </a:lnTo>
                    <a:close/>
                  </a:path>
                </a:pathLst>
              </a:custGeom>
              <a:grpFill/>
              <a:ln w="0"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E266AD4B-3DED-94F7-7233-5F884CB4E137}"/>
                  </a:ext>
                </a:extLst>
              </p:cNvPr>
              <p:cNvSpPr/>
              <p:nvPr/>
            </p:nvSpPr>
            <p:spPr>
              <a:xfrm>
                <a:off x="12033892" y="3179655"/>
                <a:ext cx="332146" cy="369391"/>
              </a:xfrm>
              <a:custGeom>
                <a:avLst/>
                <a:gdLst>
                  <a:gd name="connsiteX0" fmla="*/ 175656 w 332146"/>
                  <a:gd name="connsiteY0" fmla="*/ 369391 h 369391"/>
                  <a:gd name="connsiteX1" fmla="*/ 103975 w 332146"/>
                  <a:gd name="connsiteY1" fmla="*/ 355565 h 369391"/>
                  <a:gd name="connsiteX2" fmla="*/ 48441 w 332146"/>
                  <a:gd name="connsiteY2" fmla="*/ 317093 h 369391"/>
                  <a:gd name="connsiteX3" fmla="*/ 12676 w 332146"/>
                  <a:gd name="connsiteY3" fmla="*/ 258784 h 369391"/>
                  <a:gd name="connsiteX4" fmla="*/ 0 w 332146"/>
                  <a:gd name="connsiteY4" fmla="*/ 185447 h 369391"/>
                  <a:gd name="connsiteX5" fmla="*/ 12374 w 332146"/>
                  <a:gd name="connsiteY5" fmla="*/ 111809 h 369391"/>
                  <a:gd name="connsiteX6" fmla="*/ 47687 w 332146"/>
                  <a:gd name="connsiteY6" fmla="*/ 53049 h 369391"/>
                  <a:gd name="connsiteX7" fmla="*/ 102918 w 332146"/>
                  <a:gd name="connsiteY7" fmla="*/ 14126 h 369391"/>
                  <a:gd name="connsiteX8" fmla="*/ 175052 w 332146"/>
                  <a:gd name="connsiteY8" fmla="*/ 0 h 369391"/>
                  <a:gd name="connsiteX9" fmla="*/ 232095 w 332146"/>
                  <a:gd name="connsiteY9" fmla="*/ 8416 h 369391"/>
                  <a:gd name="connsiteX10" fmla="*/ 276613 w 332146"/>
                  <a:gd name="connsiteY10" fmla="*/ 31259 h 369391"/>
                  <a:gd name="connsiteX11" fmla="*/ 313132 w 332146"/>
                  <a:gd name="connsiteY11" fmla="*/ 73938 h 369391"/>
                  <a:gd name="connsiteX12" fmla="*/ 329732 w 332146"/>
                  <a:gd name="connsiteY12" fmla="*/ 128941 h 369391"/>
                  <a:gd name="connsiteX13" fmla="*/ 241602 w 332146"/>
                  <a:gd name="connsiteY13" fmla="*/ 128941 h 369391"/>
                  <a:gd name="connsiteX14" fmla="*/ 220475 w 332146"/>
                  <a:gd name="connsiteY14" fmla="*/ 89117 h 369391"/>
                  <a:gd name="connsiteX15" fmla="*/ 174449 w 332146"/>
                  <a:gd name="connsiteY15" fmla="*/ 73037 h 369391"/>
                  <a:gd name="connsiteX16" fmla="*/ 136571 w 332146"/>
                  <a:gd name="connsiteY16" fmla="*/ 81452 h 369391"/>
                  <a:gd name="connsiteX17" fmla="*/ 110162 w 332146"/>
                  <a:gd name="connsiteY17" fmla="*/ 105047 h 369391"/>
                  <a:gd name="connsiteX18" fmla="*/ 94468 w 332146"/>
                  <a:gd name="connsiteY18" fmla="*/ 140663 h 369391"/>
                  <a:gd name="connsiteX19" fmla="*/ 89186 w 332146"/>
                  <a:gd name="connsiteY19" fmla="*/ 185447 h 369391"/>
                  <a:gd name="connsiteX20" fmla="*/ 95222 w 332146"/>
                  <a:gd name="connsiteY20" fmla="*/ 230231 h 369391"/>
                  <a:gd name="connsiteX21" fmla="*/ 112426 w 332146"/>
                  <a:gd name="connsiteY21" fmla="*/ 265697 h 369391"/>
                  <a:gd name="connsiteX22" fmla="*/ 139287 w 332146"/>
                  <a:gd name="connsiteY22" fmla="*/ 288991 h 369391"/>
                  <a:gd name="connsiteX23" fmla="*/ 174901 w 332146"/>
                  <a:gd name="connsiteY23" fmla="*/ 297406 h 369391"/>
                  <a:gd name="connsiteX24" fmla="*/ 222890 w 332146"/>
                  <a:gd name="connsiteY24" fmla="*/ 280876 h 369391"/>
                  <a:gd name="connsiteX25" fmla="*/ 244017 w 332146"/>
                  <a:gd name="connsiteY25" fmla="*/ 238496 h 369391"/>
                  <a:gd name="connsiteX26" fmla="*/ 332146 w 332146"/>
                  <a:gd name="connsiteY26" fmla="*/ 238496 h 369391"/>
                  <a:gd name="connsiteX27" fmla="*/ 319017 w 332146"/>
                  <a:gd name="connsiteY27" fmla="*/ 288540 h 369391"/>
                  <a:gd name="connsiteX28" fmla="*/ 289440 w 332146"/>
                  <a:gd name="connsiteY28" fmla="*/ 329116 h 369391"/>
                  <a:gd name="connsiteX29" fmla="*/ 240848 w 332146"/>
                  <a:gd name="connsiteY29" fmla="*/ 359172 h 369391"/>
                  <a:gd name="connsiteX30" fmla="*/ 175354 w 332146"/>
                  <a:gd name="connsiteY30" fmla="*/ 369391 h 36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32146" h="369391">
                    <a:moveTo>
                      <a:pt x="175656" y="369391"/>
                    </a:moveTo>
                    <a:cubicBezTo>
                      <a:pt x="149398" y="369391"/>
                      <a:pt x="125554" y="364732"/>
                      <a:pt x="103975" y="355565"/>
                    </a:cubicBezTo>
                    <a:cubicBezTo>
                      <a:pt x="82395" y="346248"/>
                      <a:pt x="63984" y="333474"/>
                      <a:pt x="48441" y="317093"/>
                    </a:cubicBezTo>
                    <a:cubicBezTo>
                      <a:pt x="33049" y="300713"/>
                      <a:pt x="21127" y="281326"/>
                      <a:pt x="12676" y="258784"/>
                    </a:cubicBezTo>
                    <a:cubicBezTo>
                      <a:pt x="4225" y="236392"/>
                      <a:pt x="0" y="211897"/>
                      <a:pt x="0" y="185447"/>
                    </a:cubicBezTo>
                    <a:cubicBezTo>
                      <a:pt x="0" y="158997"/>
                      <a:pt x="4074" y="134502"/>
                      <a:pt x="12374" y="111809"/>
                    </a:cubicBezTo>
                    <a:cubicBezTo>
                      <a:pt x="20674" y="89117"/>
                      <a:pt x="32445" y="69580"/>
                      <a:pt x="47687" y="53049"/>
                    </a:cubicBezTo>
                    <a:cubicBezTo>
                      <a:pt x="62928" y="36518"/>
                      <a:pt x="81339" y="23594"/>
                      <a:pt x="102918" y="14126"/>
                    </a:cubicBezTo>
                    <a:cubicBezTo>
                      <a:pt x="124498" y="4659"/>
                      <a:pt x="148493" y="0"/>
                      <a:pt x="175052" y="0"/>
                    </a:cubicBezTo>
                    <a:cubicBezTo>
                      <a:pt x="196028" y="0"/>
                      <a:pt x="214892" y="2855"/>
                      <a:pt x="232095" y="8416"/>
                    </a:cubicBezTo>
                    <a:cubicBezTo>
                      <a:pt x="249147" y="13976"/>
                      <a:pt x="264087" y="21641"/>
                      <a:pt x="276613" y="31259"/>
                    </a:cubicBezTo>
                    <a:cubicBezTo>
                      <a:pt x="292156" y="42830"/>
                      <a:pt x="304379" y="56957"/>
                      <a:pt x="313132" y="73938"/>
                    </a:cubicBezTo>
                    <a:cubicBezTo>
                      <a:pt x="321885" y="90770"/>
                      <a:pt x="327468" y="109104"/>
                      <a:pt x="329732" y="128941"/>
                    </a:cubicBezTo>
                    <a:lnTo>
                      <a:pt x="241602" y="128941"/>
                    </a:lnTo>
                    <a:cubicBezTo>
                      <a:pt x="239338" y="113011"/>
                      <a:pt x="232246" y="99787"/>
                      <a:pt x="220475" y="89117"/>
                    </a:cubicBezTo>
                    <a:cubicBezTo>
                      <a:pt x="208704" y="78447"/>
                      <a:pt x="193312" y="73037"/>
                      <a:pt x="174449" y="73037"/>
                    </a:cubicBezTo>
                    <a:cubicBezTo>
                      <a:pt x="159811" y="73037"/>
                      <a:pt x="147285" y="75892"/>
                      <a:pt x="136571" y="81452"/>
                    </a:cubicBezTo>
                    <a:cubicBezTo>
                      <a:pt x="126007" y="87013"/>
                      <a:pt x="117104" y="94978"/>
                      <a:pt x="110162" y="105047"/>
                    </a:cubicBezTo>
                    <a:cubicBezTo>
                      <a:pt x="103220" y="115115"/>
                      <a:pt x="97939" y="126988"/>
                      <a:pt x="94468" y="140663"/>
                    </a:cubicBezTo>
                    <a:cubicBezTo>
                      <a:pt x="90997" y="154339"/>
                      <a:pt x="89186" y="169367"/>
                      <a:pt x="89186" y="185447"/>
                    </a:cubicBezTo>
                    <a:cubicBezTo>
                      <a:pt x="89186" y="201527"/>
                      <a:pt x="91148" y="216555"/>
                      <a:pt x="95222" y="230231"/>
                    </a:cubicBezTo>
                    <a:cubicBezTo>
                      <a:pt x="99146" y="243906"/>
                      <a:pt x="104880" y="255779"/>
                      <a:pt x="112426" y="265697"/>
                    </a:cubicBezTo>
                    <a:cubicBezTo>
                      <a:pt x="119820" y="275616"/>
                      <a:pt x="128874" y="283430"/>
                      <a:pt x="139287" y="288991"/>
                    </a:cubicBezTo>
                    <a:cubicBezTo>
                      <a:pt x="149700" y="294551"/>
                      <a:pt x="161621" y="297406"/>
                      <a:pt x="174901" y="297406"/>
                    </a:cubicBezTo>
                    <a:cubicBezTo>
                      <a:pt x="194821" y="297406"/>
                      <a:pt x="210817" y="291846"/>
                      <a:pt x="222890" y="280876"/>
                    </a:cubicBezTo>
                    <a:cubicBezTo>
                      <a:pt x="234962" y="269755"/>
                      <a:pt x="242055" y="255628"/>
                      <a:pt x="244017" y="238496"/>
                    </a:cubicBezTo>
                    <a:lnTo>
                      <a:pt x="332146" y="238496"/>
                    </a:lnTo>
                    <a:cubicBezTo>
                      <a:pt x="330788" y="256380"/>
                      <a:pt x="326412" y="273061"/>
                      <a:pt x="319017" y="288540"/>
                    </a:cubicBezTo>
                    <a:cubicBezTo>
                      <a:pt x="311623" y="304019"/>
                      <a:pt x="301663" y="317694"/>
                      <a:pt x="289440" y="329116"/>
                    </a:cubicBezTo>
                    <a:cubicBezTo>
                      <a:pt x="275556" y="342341"/>
                      <a:pt x="259258" y="352259"/>
                      <a:pt x="240848" y="359172"/>
                    </a:cubicBezTo>
                    <a:cubicBezTo>
                      <a:pt x="222437" y="365935"/>
                      <a:pt x="200555" y="369391"/>
                      <a:pt x="175354" y="369391"/>
                    </a:cubicBezTo>
                    <a:close/>
                  </a:path>
                </a:pathLst>
              </a:custGeom>
              <a:grpFill/>
              <a:ln w="0"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B40C9FDF-9EB0-9A3E-B248-81BE9B334376}"/>
                  </a:ext>
                </a:extLst>
              </p:cNvPr>
              <p:cNvSpPr/>
              <p:nvPr/>
            </p:nvSpPr>
            <p:spPr>
              <a:xfrm>
                <a:off x="11921466" y="3312955"/>
                <a:ext cx="88129" cy="228126"/>
              </a:xfrm>
              <a:custGeom>
                <a:avLst/>
                <a:gdLst>
                  <a:gd name="connsiteX0" fmla="*/ 6036 w 88129"/>
                  <a:gd name="connsiteY0" fmla="*/ 0 h 228126"/>
                  <a:gd name="connsiteX1" fmla="*/ 88130 w 88129"/>
                  <a:gd name="connsiteY1" fmla="*/ 0 h 228126"/>
                  <a:gd name="connsiteX2" fmla="*/ 88130 w 88129"/>
                  <a:gd name="connsiteY2" fmla="*/ 228127 h 228126"/>
                  <a:gd name="connsiteX3" fmla="*/ 0 w 88129"/>
                  <a:gd name="connsiteY3" fmla="*/ 228127 h 228126"/>
                  <a:gd name="connsiteX4" fmla="*/ 0 w 88129"/>
                  <a:gd name="connsiteY4" fmla="*/ 5861 h 228126"/>
                  <a:gd name="connsiteX5" fmla="*/ 5886 w 88129"/>
                  <a:gd name="connsiteY5" fmla="*/ 0 h 228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129" h="228126">
                    <a:moveTo>
                      <a:pt x="6036" y="0"/>
                    </a:moveTo>
                    <a:lnTo>
                      <a:pt x="88130" y="0"/>
                    </a:lnTo>
                    <a:lnTo>
                      <a:pt x="88130" y="228127"/>
                    </a:lnTo>
                    <a:lnTo>
                      <a:pt x="0" y="228127"/>
                    </a:lnTo>
                    <a:lnTo>
                      <a:pt x="0" y="5861"/>
                    </a:lnTo>
                    <a:cubicBezTo>
                      <a:pt x="0" y="2555"/>
                      <a:pt x="2716" y="0"/>
                      <a:pt x="5886" y="0"/>
                    </a:cubicBezTo>
                    <a:close/>
                  </a:path>
                </a:pathLst>
              </a:custGeom>
              <a:grpFill/>
              <a:ln w="0"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DAF71BC0-57C3-5E04-CBE6-17D27B396FBF}"/>
                  </a:ext>
                </a:extLst>
              </p:cNvPr>
              <p:cNvSpPr/>
              <p:nvPr/>
            </p:nvSpPr>
            <p:spPr>
              <a:xfrm>
                <a:off x="8704580" y="3588120"/>
                <a:ext cx="33803" cy="30206"/>
              </a:xfrm>
              <a:custGeom>
                <a:avLst/>
                <a:gdLst>
                  <a:gd name="connsiteX0" fmla="*/ 0 w 33803"/>
                  <a:gd name="connsiteY0" fmla="*/ 0 h 30206"/>
                  <a:gd name="connsiteX1" fmla="*/ 33803 w 33803"/>
                  <a:gd name="connsiteY1" fmla="*/ 0 h 30206"/>
                  <a:gd name="connsiteX2" fmla="*/ 33803 w 33803"/>
                  <a:gd name="connsiteY2" fmla="*/ 30207 h 30206"/>
                  <a:gd name="connsiteX3" fmla="*/ 0 w 33803"/>
                  <a:gd name="connsiteY3" fmla="*/ 30207 h 30206"/>
                </a:gdLst>
                <a:ahLst/>
                <a:cxnLst>
                  <a:cxn ang="0">
                    <a:pos x="connsiteX0" y="connsiteY0"/>
                  </a:cxn>
                  <a:cxn ang="0">
                    <a:pos x="connsiteX1" y="connsiteY1"/>
                  </a:cxn>
                  <a:cxn ang="0">
                    <a:pos x="connsiteX2" y="connsiteY2"/>
                  </a:cxn>
                  <a:cxn ang="0">
                    <a:pos x="connsiteX3" y="connsiteY3"/>
                  </a:cxn>
                </a:cxnLst>
                <a:rect l="l" t="t" r="r" b="b"/>
                <a:pathLst>
                  <a:path w="33803" h="30206">
                    <a:moveTo>
                      <a:pt x="0" y="0"/>
                    </a:moveTo>
                    <a:lnTo>
                      <a:pt x="33803" y="0"/>
                    </a:lnTo>
                    <a:lnTo>
                      <a:pt x="33803" y="30207"/>
                    </a:lnTo>
                    <a:lnTo>
                      <a:pt x="0" y="30207"/>
                    </a:lnTo>
                    <a:close/>
                  </a:path>
                </a:pathLst>
              </a:custGeom>
              <a:grpFill/>
              <a:ln w="0"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101C738F-06B4-F81A-0495-B5C275D1E7B4}"/>
                  </a:ext>
                </a:extLst>
              </p:cNvPr>
              <p:cNvSpPr/>
              <p:nvPr/>
            </p:nvSpPr>
            <p:spPr>
              <a:xfrm>
                <a:off x="7913676" y="3634256"/>
                <a:ext cx="133401" cy="134651"/>
              </a:xfrm>
              <a:custGeom>
                <a:avLst/>
                <a:gdLst>
                  <a:gd name="connsiteX0" fmla="*/ 66701 w 133401"/>
                  <a:gd name="connsiteY0" fmla="*/ 134652 h 134651"/>
                  <a:gd name="connsiteX1" fmla="*/ 39538 w 133401"/>
                  <a:gd name="connsiteY1" fmla="*/ 129392 h 134651"/>
                  <a:gd name="connsiteX2" fmla="*/ 18562 w 133401"/>
                  <a:gd name="connsiteY2" fmla="*/ 115115 h 134651"/>
                  <a:gd name="connsiteX3" fmla="*/ 4829 w 133401"/>
                  <a:gd name="connsiteY3" fmla="*/ 93775 h 134651"/>
                  <a:gd name="connsiteX4" fmla="*/ 0 w 133401"/>
                  <a:gd name="connsiteY4" fmla="*/ 67326 h 134651"/>
                  <a:gd name="connsiteX5" fmla="*/ 4829 w 133401"/>
                  <a:gd name="connsiteY5" fmla="*/ 40876 h 134651"/>
                  <a:gd name="connsiteX6" fmla="*/ 18562 w 133401"/>
                  <a:gd name="connsiteY6" fmla="*/ 19536 h 134651"/>
                  <a:gd name="connsiteX7" fmla="*/ 39538 w 133401"/>
                  <a:gd name="connsiteY7" fmla="*/ 5260 h 134651"/>
                  <a:gd name="connsiteX8" fmla="*/ 66701 w 133401"/>
                  <a:gd name="connsiteY8" fmla="*/ 0 h 134651"/>
                  <a:gd name="connsiteX9" fmla="*/ 93864 w 133401"/>
                  <a:gd name="connsiteY9" fmla="*/ 5260 h 134651"/>
                  <a:gd name="connsiteX10" fmla="*/ 114840 w 133401"/>
                  <a:gd name="connsiteY10" fmla="*/ 19536 h 134651"/>
                  <a:gd name="connsiteX11" fmla="*/ 128573 w 133401"/>
                  <a:gd name="connsiteY11" fmla="*/ 40876 h 134651"/>
                  <a:gd name="connsiteX12" fmla="*/ 133402 w 133401"/>
                  <a:gd name="connsiteY12" fmla="*/ 67326 h 134651"/>
                  <a:gd name="connsiteX13" fmla="*/ 128573 w 133401"/>
                  <a:gd name="connsiteY13" fmla="*/ 93775 h 134651"/>
                  <a:gd name="connsiteX14" fmla="*/ 114840 w 133401"/>
                  <a:gd name="connsiteY14" fmla="*/ 115115 h 134651"/>
                  <a:gd name="connsiteX15" fmla="*/ 93864 w 133401"/>
                  <a:gd name="connsiteY15" fmla="*/ 129392 h 134651"/>
                  <a:gd name="connsiteX16" fmla="*/ 66701 w 133401"/>
                  <a:gd name="connsiteY16" fmla="*/ 134652 h 134651"/>
                  <a:gd name="connsiteX17" fmla="*/ 66701 w 133401"/>
                  <a:gd name="connsiteY17" fmla="*/ 108954 h 134651"/>
                  <a:gd name="connsiteX18" fmla="*/ 90695 w 133401"/>
                  <a:gd name="connsiteY18" fmla="*/ 97532 h 134651"/>
                  <a:gd name="connsiteX19" fmla="*/ 98995 w 133401"/>
                  <a:gd name="connsiteY19" fmla="*/ 67476 h 134651"/>
                  <a:gd name="connsiteX20" fmla="*/ 90695 w 133401"/>
                  <a:gd name="connsiteY20" fmla="*/ 37420 h 134651"/>
                  <a:gd name="connsiteX21" fmla="*/ 66701 w 133401"/>
                  <a:gd name="connsiteY21" fmla="*/ 25848 h 134651"/>
                  <a:gd name="connsiteX22" fmla="*/ 42707 w 133401"/>
                  <a:gd name="connsiteY22" fmla="*/ 37420 h 134651"/>
                  <a:gd name="connsiteX23" fmla="*/ 34407 w 133401"/>
                  <a:gd name="connsiteY23" fmla="*/ 67476 h 134651"/>
                  <a:gd name="connsiteX24" fmla="*/ 42707 w 133401"/>
                  <a:gd name="connsiteY24" fmla="*/ 97532 h 134651"/>
                  <a:gd name="connsiteX25" fmla="*/ 66701 w 133401"/>
                  <a:gd name="connsiteY25" fmla="*/ 108954 h 134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401" h="134651">
                    <a:moveTo>
                      <a:pt x="66701" y="134652"/>
                    </a:moveTo>
                    <a:cubicBezTo>
                      <a:pt x="56741" y="134652"/>
                      <a:pt x="47687" y="132849"/>
                      <a:pt x="39538" y="129392"/>
                    </a:cubicBezTo>
                    <a:cubicBezTo>
                      <a:pt x="31389" y="125936"/>
                      <a:pt x="24447" y="121127"/>
                      <a:pt x="18562" y="115115"/>
                    </a:cubicBezTo>
                    <a:cubicBezTo>
                      <a:pt x="12676" y="109104"/>
                      <a:pt x="8149" y="102041"/>
                      <a:pt x="4829" y="93775"/>
                    </a:cubicBezTo>
                    <a:cubicBezTo>
                      <a:pt x="1660" y="85660"/>
                      <a:pt x="0" y="76794"/>
                      <a:pt x="0" y="67326"/>
                    </a:cubicBezTo>
                    <a:cubicBezTo>
                      <a:pt x="0" y="57858"/>
                      <a:pt x="1660" y="49142"/>
                      <a:pt x="4829" y="40876"/>
                    </a:cubicBezTo>
                    <a:cubicBezTo>
                      <a:pt x="7998" y="32761"/>
                      <a:pt x="12676" y="25548"/>
                      <a:pt x="18562" y="19536"/>
                    </a:cubicBezTo>
                    <a:cubicBezTo>
                      <a:pt x="24447" y="13525"/>
                      <a:pt x="31389" y="8716"/>
                      <a:pt x="39538" y="5260"/>
                    </a:cubicBezTo>
                    <a:cubicBezTo>
                      <a:pt x="47687" y="1803"/>
                      <a:pt x="56741" y="0"/>
                      <a:pt x="66701" y="0"/>
                    </a:cubicBezTo>
                    <a:cubicBezTo>
                      <a:pt x="76661" y="0"/>
                      <a:pt x="85715" y="1803"/>
                      <a:pt x="93864" y="5260"/>
                    </a:cubicBezTo>
                    <a:cubicBezTo>
                      <a:pt x="102013" y="8716"/>
                      <a:pt x="108955" y="13525"/>
                      <a:pt x="114840" y="19536"/>
                    </a:cubicBezTo>
                    <a:cubicBezTo>
                      <a:pt x="120726" y="25548"/>
                      <a:pt x="125253" y="32611"/>
                      <a:pt x="128573" y="40876"/>
                    </a:cubicBezTo>
                    <a:cubicBezTo>
                      <a:pt x="131742" y="48992"/>
                      <a:pt x="133402" y="57858"/>
                      <a:pt x="133402" y="67326"/>
                    </a:cubicBezTo>
                    <a:cubicBezTo>
                      <a:pt x="133402" y="76794"/>
                      <a:pt x="131742" y="85510"/>
                      <a:pt x="128573" y="93775"/>
                    </a:cubicBezTo>
                    <a:cubicBezTo>
                      <a:pt x="125404" y="101891"/>
                      <a:pt x="120726" y="109104"/>
                      <a:pt x="114840" y="115115"/>
                    </a:cubicBezTo>
                    <a:cubicBezTo>
                      <a:pt x="108955" y="121127"/>
                      <a:pt x="102013" y="125936"/>
                      <a:pt x="93864" y="129392"/>
                    </a:cubicBezTo>
                    <a:cubicBezTo>
                      <a:pt x="85715" y="132849"/>
                      <a:pt x="76661" y="134652"/>
                      <a:pt x="66701" y="134652"/>
                    </a:cubicBezTo>
                    <a:close/>
                    <a:moveTo>
                      <a:pt x="66701" y="108954"/>
                    </a:moveTo>
                    <a:cubicBezTo>
                      <a:pt x="77114" y="108954"/>
                      <a:pt x="85112" y="105197"/>
                      <a:pt x="90695" y="97532"/>
                    </a:cubicBezTo>
                    <a:cubicBezTo>
                      <a:pt x="96279" y="89868"/>
                      <a:pt x="98995" y="79950"/>
                      <a:pt x="98995" y="67476"/>
                    </a:cubicBezTo>
                    <a:cubicBezTo>
                      <a:pt x="98995" y="55003"/>
                      <a:pt x="96279" y="45084"/>
                      <a:pt x="90695" y="37420"/>
                    </a:cubicBezTo>
                    <a:cubicBezTo>
                      <a:pt x="85112" y="29756"/>
                      <a:pt x="77114" y="25848"/>
                      <a:pt x="66701" y="25848"/>
                    </a:cubicBezTo>
                    <a:cubicBezTo>
                      <a:pt x="56288" y="25848"/>
                      <a:pt x="48290" y="29756"/>
                      <a:pt x="42707" y="37420"/>
                    </a:cubicBezTo>
                    <a:cubicBezTo>
                      <a:pt x="37123" y="45084"/>
                      <a:pt x="34407" y="55153"/>
                      <a:pt x="34407" y="67476"/>
                    </a:cubicBezTo>
                    <a:cubicBezTo>
                      <a:pt x="34407" y="79799"/>
                      <a:pt x="37123" y="89868"/>
                      <a:pt x="42707" y="97532"/>
                    </a:cubicBezTo>
                    <a:cubicBezTo>
                      <a:pt x="48290" y="105197"/>
                      <a:pt x="56288" y="108954"/>
                      <a:pt x="66701" y="108954"/>
                    </a:cubicBezTo>
                    <a:close/>
                  </a:path>
                </a:pathLst>
              </a:custGeom>
              <a:grpFill/>
              <a:ln w="0"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AE4592D5-938B-505A-4D55-5E16EC45E073}"/>
                  </a:ext>
                </a:extLst>
              </p:cNvPr>
              <p:cNvSpPr/>
              <p:nvPr/>
            </p:nvSpPr>
            <p:spPr>
              <a:xfrm>
                <a:off x="8065337" y="3634707"/>
                <a:ext cx="339239" cy="131045"/>
              </a:xfrm>
              <a:custGeom>
                <a:avLst/>
                <a:gdLst>
                  <a:gd name="connsiteX0" fmla="*/ 328223 w 339239"/>
                  <a:gd name="connsiteY0" fmla="*/ 12022 h 131045"/>
                  <a:gd name="connsiteX1" fmla="*/ 297136 w 339239"/>
                  <a:gd name="connsiteY1" fmla="*/ 0 h 131045"/>
                  <a:gd name="connsiteX2" fmla="*/ 275104 w 339239"/>
                  <a:gd name="connsiteY2" fmla="*/ 6011 h 131045"/>
                  <a:gd name="connsiteX3" fmla="*/ 258806 w 339239"/>
                  <a:gd name="connsiteY3" fmla="*/ 22392 h 131045"/>
                  <a:gd name="connsiteX4" fmla="*/ 258353 w 339239"/>
                  <a:gd name="connsiteY4" fmla="*/ 22392 h 131045"/>
                  <a:gd name="connsiteX5" fmla="*/ 251864 w 339239"/>
                  <a:gd name="connsiteY5" fmla="*/ 12173 h 131045"/>
                  <a:gd name="connsiteX6" fmla="*/ 241301 w 339239"/>
                  <a:gd name="connsiteY6" fmla="*/ 4659 h 131045"/>
                  <a:gd name="connsiteX7" fmla="*/ 239037 w 339239"/>
                  <a:gd name="connsiteY7" fmla="*/ 3456 h 131045"/>
                  <a:gd name="connsiteX8" fmla="*/ 237679 w 339239"/>
                  <a:gd name="connsiteY8" fmla="*/ 3006 h 131045"/>
                  <a:gd name="connsiteX9" fmla="*/ 222739 w 339239"/>
                  <a:gd name="connsiteY9" fmla="*/ 150 h 131045"/>
                  <a:gd name="connsiteX10" fmla="*/ 221532 w 339239"/>
                  <a:gd name="connsiteY10" fmla="*/ 150 h 131045"/>
                  <a:gd name="connsiteX11" fmla="*/ 220626 w 339239"/>
                  <a:gd name="connsiteY11" fmla="*/ 150 h 131045"/>
                  <a:gd name="connsiteX12" fmla="*/ 198594 w 339239"/>
                  <a:gd name="connsiteY12" fmla="*/ 6161 h 131045"/>
                  <a:gd name="connsiteX13" fmla="*/ 182296 w 339239"/>
                  <a:gd name="connsiteY13" fmla="*/ 22542 h 131045"/>
                  <a:gd name="connsiteX14" fmla="*/ 181843 w 339239"/>
                  <a:gd name="connsiteY14" fmla="*/ 22542 h 131045"/>
                  <a:gd name="connsiteX15" fmla="*/ 181843 w 339239"/>
                  <a:gd name="connsiteY15" fmla="*/ 22392 h 131045"/>
                  <a:gd name="connsiteX16" fmla="*/ 175505 w 339239"/>
                  <a:gd name="connsiteY16" fmla="*/ 12323 h 131045"/>
                  <a:gd name="connsiteX17" fmla="*/ 166601 w 339239"/>
                  <a:gd name="connsiteY17" fmla="*/ 5560 h 131045"/>
                  <a:gd name="connsiteX18" fmla="*/ 162678 w 339239"/>
                  <a:gd name="connsiteY18" fmla="*/ 3456 h 131045"/>
                  <a:gd name="connsiteX19" fmla="*/ 161923 w 339239"/>
                  <a:gd name="connsiteY19" fmla="*/ 3156 h 131045"/>
                  <a:gd name="connsiteX20" fmla="*/ 146833 w 339239"/>
                  <a:gd name="connsiteY20" fmla="*/ 301 h 131045"/>
                  <a:gd name="connsiteX21" fmla="*/ 145474 w 339239"/>
                  <a:gd name="connsiteY21" fmla="*/ 301 h 131045"/>
                  <a:gd name="connsiteX22" fmla="*/ 144569 w 339239"/>
                  <a:gd name="connsiteY22" fmla="*/ 301 h 131045"/>
                  <a:gd name="connsiteX23" fmla="*/ 122536 w 339239"/>
                  <a:gd name="connsiteY23" fmla="*/ 6312 h 131045"/>
                  <a:gd name="connsiteX24" fmla="*/ 106239 w 339239"/>
                  <a:gd name="connsiteY24" fmla="*/ 22692 h 131045"/>
                  <a:gd name="connsiteX25" fmla="*/ 105786 w 339239"/>
                  <a:gd name="connsiteY25" fmla="*/ 22692 h 131045"/>
                  <a:gd name="connsiteX26" fmla="*/ 91902 w 339239"/>
                  <a:gd name="connsiteY26" fmla="*/ 6462 h 131045"/>
                  <a:gd name="connsiteX27" fmla="*/ 70474 w 339239"/>
                  <a:gd name="connsiteY27" fmla="*/ 451 h 131045"/>
                  <a:gd name="connsiteX28" fmla="*/ 47838 w 339239"/>
                  <a:gd name="connsiteY28" fmla="*/ 6462 h 131045"/>
                  <a:gd name="connsiteX29" fmla="*/ 33351 w 339239"/>
                  <a:gd name="connsiteY29" fmla="*/ 21039 h 131045"/>
                  <a:gd name="connsiteX30" fmla="*/ 32596 w 339239"/>
                  <a:gd name="connsiteY30" fmla="*/ 21039 h 131045"/>
                  <a:gd name="connsiteX31" fmla="*/ 15393 w 339239"/>
                  <a:gd name="connsiteY31" fmla="*/ 3907 h 131045"/>
                  <a:gd name="connsiteX32" fmla="*/ 0 w 339239"/>
                  <a:gd name="connsiteY32" fmla="*/ 3907 h 131045"/>
                  <a:gd name="connsiteX33" fmla="*/ 0 w 339239"/>
                  <a:gd name="connsiteY33" fmla="*/ 131045 h 131045"/>
                  <a:gd name="connsiteX34" fmla="*/ 30936 w 339239"/>
                  <a:gd name="connsiteY34" fmla="*/ 131045 h 131045"/>
                  <a:gd name="connsiteX35" fmla="*/ 33954 w 339239"/>
                  <a:gd name="connsiteY35" fmla="*/ 128040 h 131045"/>
                  <a:gd name="connsiteX36" fmla="*/ 33954 w 339239"/>
                  <a:gd name="connsiteY36" fmla="*/ 57107 h 131045"/>
                  <a:gd name="connsiteX37" fmla="*/ 40141 w 339239"/>
                  <a:gd name="connsiteY37" fmla="*/ 36969 h 131045"/>
                  <a:gd name="connsiteX38" fmla="*/ 56741 w 339239"/>
                  <a:gd name="connsiteY38" fmla="*/ 29455 h 131045"/>
                  <a:gd name="connsiteX39" fmla="*/ 71228 w 339239"/>
                  <a:gd name="connsiteY39" fmla="*/ 34865 h 131045"/>
                  <a:gd name="connsiteX40" fmla="*/ 76359 w 339239"/>
                  <a:gd name="connsiteY40" fmla="*/ 51246 h 131045"/>
                  <a:gd name="connsiteX41" fmla="*/ 76359 w 339239"/>
                  <a:gd name="connsiteY41" fmla="*/ 131045 h 131045"/>
                  <a:gd name="connsiteX42" fmla="*/ 107295 w 339239"/>
                  <a:gd name="connsiteY42" fmla="*/ 131045 h 131045"/>
                  <a:gd name="connsiteX43" fmla="*/ 110313 w 339239"/>
                  <a:gd name="connsiteY43" fmla="*/ 128040 h 131045"/>
                  <a:gd name="connsiteX44" fmla="*/ 110313 w 339239"/>
                  <a:gd name="connsiteY44" fmla="*/ 57107 h 131045"/>
                  <a:gd name="connsiteX45" fmla="*/ 116349 w 339239"/>
                  <a:gd name="connsiteY45" fmla="*/ 36969 h 131045"/>
                  <a:gd name="connsiteX46" fmla="*/ 133100 w 339239"/>
                  <a:gd name="connsiteY46" fmla="*/ 29455 h 131045"/>
                  <a:gd name="connsiteX47" fmla="*/ 147587 w 339239"/>
                  <a:gd name="connsiteY47" fmla="*/ 34865 h 131045"/>
                  <a:gd name="connsiteX48" fmla="*/ 147587 w 339239"/>
                  <a:gd name="connsiteY48" fmla="*/ 34865 h 131045"/>
                  <a:gd name="connsiteX49" fmla="*/ 152718 w 339239"/>
                  <a:gd name="connsiteY49" fmla="*/ 51246 h 131045"/>
                  <a:gd name="connsiteX50" fmla="*/ 152718 w 339239"/>
                  <a:gd name="connsiteY50" fmla="*/ 131045 h 131045"/>
                  <a:gd name="connsiteX51" fmla="*/ 183654 w 339239"/>
                  <a:gd name="connsiteY51" fmla="*/ 131045 h 131045"/>
                  <a:gd name="connsiteX52" fmla="*/ 186672 w 339239"/>
                  <a:gd name="connsiteY52" fmla="*/ 128040 h 131045"/>
                  <a:gd name="connsiteX53" fmla="*/ 186672 w 339239"/>
                  <a:gd name="connsiteY53" fmla="*/ 57107 h 131045"/>
                  <a:gd name="connsiteX54" fmla="*/ 192708 w 339239"/>
                  <a:gd name="connsiteY54" fmla="*/ 36969 h 131045"/>
                  <a:gd name="connsiteX55" fmla="*/ 192708 w 339239"/>
                  <a:gd name="connsiteY55" fmla="*/ 36969 h 131045"/>
                  <a:gd name="connsiteX56" fmla="*/ 204781 w 339239"/>
                  <a:gd name="connsiteY56" fmla="*/ 29906 h 131045"/>
                  <a:gd name="connsiteX57" fmla="*/ 209459 w 339239"/>
                  <a:gd name="connsiteY57" fmla="*/ 29455 h 131045"/>
                  <a:gd name="connsiteX58" fmla="*/ 223946 w 339239"/>
                  <a:gd name="connsiteY58" fmla="*/ 34865 h 131045"/>
                  <a:gd name="connsiteX59" fmla="*/ 229077 w 339239"/>
                  <a:gd name="connsiteY59" fmla="*/ 51246 h 131045"/>
                  <a:gd name="connsiteX60" fmla="*/ 229077 w 339239"/>
                  <a:gd name="connsiteY60" fmla="*/ 131045 h 131045"/>
                  <a:gd name="connsiteX61" fmla="*/ 260013 w 339239"/>
                  <a:gd name="connsiteY61" fmla="*/ 131045 h 131045"/>
                  <a:gd name="connsiteX62" fmla="*/ 263031 w 339239"/>
                  <a:gd name="connsiteY62" fmla="*/ 128040 h 131045"/>
                  <a:gd name="connsiteX63" fmla="*/ 263031 w 339239"/>
                  <a:gd name="connsiteY63" fmla="*/ 55604 h 131045"/>
                  <a:gd name="connsiteX64" fmla="*/ 269067 w 339239"/>
                  <a:gd name="connsiteY64" fmla="*/ 36969 h 131045"/>
                  <a:gd name="connsiteX65" fmla="*/ 285818 w 339239"/>
                  <a:gd name="connsiteY65" fmla="*/ 29455 h 131045"/>
                  <a:gd name="connsiteX66" fmla="*/ 300305 w 339239"/>
                  <a:gd name="connsiteY66" fmla="*/ 34865 h 131045"/>
                  <a:gd name="connsiteX67" fmla="*/ 305436 w 339239"/>
                  <a:gd name="connsiteY67" fmla="*/ 51246 h 131045"/>
                  <a:gd name="connsiteX68" fmla="*/ 305436 w 339239"/>
                  <a:gd name="connsiteY68" fmla="*/ 131045 h 131045"/>
                  <a:gd name="connsiteX69" fmla="*/ 339239 w 339239"/>
                  <a:gd name="connsiteY69" fmla="*/ 131045 h 131045"/>
                  <a:gd name="connsiteX70" fmla="*/ 339239 w 339239"/>
                  <a:gd name="connsiteY70" fmla="*/ 45535 h 131045"/>
                  <a:gd name="connsiteX71" fmla="*/ 328223 w 339239"/>
                  <a:gd name="connsiteY71" fmla="*/ 12473 h 13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39239" h="131045">
                    <a:moveTo>
                      <a:pt x="328223" y="12022"/>
                    </a:moveTo>
                    <a:cubicBezTo>
                      <a:pt x="320979" y="4058"/>
                      <a:pt x="310567" y="0"/>
                      <a:pt x="297136" y="0"/>
                    </a:cubicBezTo>
                    <a:cubicBezTo>
                      <a:pt x="288987" y="0"/>
                      <a:pt x="281593" y="1954"/>
                      <a:pt x="275104" y="6011"/>
                    </a:cubicBezTo>
                    <a:cubicBezTo>
                      <a:pt x="268615" y="9918"/>
                      <a:pt x="263182" y="15479"/>
                      <a:pt x="258806" y="22392"/>
                    </a:cubicBezTo>
                    <a:lnTo>
                      <a:pt x="258353" y="22392"/>
                    </a:lnTo>
                    <a:cubicBezTo>
                      <a:pt x="256693" y="18635"/>
                      <a:pt x="254580" y="15028"/>
                      <a:pt x="251864" y="12173"/>
                    </a:cubicBezTo>
                    <a:cubicBezTo>
                      <a:pt x="248846" y="8867"/>
                      <a:pt x="245375" y="6462"/>
                      <a:pt x="241301" y="4659"/>
                    </a:cubicBezTo>
                    <a:cubicBezTo>
                      <a:pt x="240546" y="4208"/>
                      <a:pt x="239791" y="3907"/>
                      <a:pt x="239037" y="3456"/>
                    </a:cubicBezTo>
                    <a:cubicBezTo>
                      <a:pt x="238584" y="3306"/>
                      <a:pt x="238131" y="3156"/>
                      <a:pt x="237679" y="3006"/>
                    </a:cubicBezTo>
                    <a:cubicBezTo>
                      <a:pt x="233151" y="1202"/>
                      <a:pt x="228171" y="150"/>
                      <a:pt x="222739" y="150"/>
                    </a:cubicBezTo>
                    <a:cubicBezTo>
                      <a:pt x="222286" y="150"/>
                      <a:pt x="221984" y="150"/>
                      <a:pt x="221532" y="150"/>
                    </a:cubicBezTo>
                    <a:cubicBezTo>
                      <a:pt x="221230" y="150"/>
                      <a:pt x="220928" y="150"/>
                      <a:pt x="220626" y="150"/>
                    </a:cubicBezTo>
                    <a:cubicBezTo>
                      <a:pt x="212477" y="150"/>
                      <a:pt x="205083" y="2104"/>
                      <a:pt x="198594" y="6161"/>
                    </a:cubicBezTo>
                    <a:cubicBezTo>
                      <a:pt x="192105" y="10069"/>
                      <a:pt x="186672" y="15629"/>
                      <a:pt x="182296" y="22542"/>
                    </a:cubicBezTo>
                    <a:lnTo>
                      <a:pt x="181843" y="22542"/>
                    </a:lnTo>
                    <a:cubicBezTo>
                      <a:pt x="181843" y="22542"/>
                      <a:pt x="181843" y="22542"/>
                      <a:pt x="181843" y="22392"/>
                    </a:cubicBezTo>
                    <a:cubicBezTo>
                      <a:pt x="180183" y="18635"/>
                      <a:pt x="178070" y="15178"/>
                      <a:pt x="175505" y="12323"/>
                    </a:cubicBezTo>
                    <a:cubicBezTo>
                      <a:pt x="172940" y="9468"/>
                      <a:pt x="169921" y="7364"/>
                      <a:pt x="166601" y="5560"/>
                    </a:cubicBezTo>
                    <a:cubicBezTo>
                      <a:pt x="165243" y="4809"/>
                      <a:pt x="164036" y="4058"/>
                      <a:pt x="162678" y="3456"/>
                    </a:cubicBezTo>
                    <a:cubicBezTo>
                      <a:pt x="162376" y="3456"/>
                      <a:pt x="162225" y="3306"/>
                      <a:pt x="161923" y="3156"/>
                    </a:cubicBezTo>
                    <a:cubicBezTo>
                      <a:pt x="157245" y="1352"/>
                      <a:pt x="152265" y="301"/>
                      <a:pt x="146833" y="301"/>
                    </a:cubicBezTo>
                    <a:cubicBezTo>
                      <a:pt x="146380" y="301"/>
                      <a:pt x="145927" y="301"/>
                      <a:pt x="145474" y="301"/>
                    </a:cubicBezTo>
                    <a:cubicBezTo>
                      <a:pt x="145173" y="301"/>
                      <a:pt x="144871" y="301"/>
                      <a:pt x="144569" y="301"/>
                    </a:cubicBezTo>
                    <a:cubicBezTo>
                      <a:pt x="136420" y="301"/>
                      <a:pt x="129026" y="2254"/>
                      <a:pt x="122536" y="6312"/>
                    </a:cubicBezTo>
                    <a:cubicBezTo>
                      <a:pt x="116048" y="10219"/>
                      <a:pt x="110615" y="15779"/>
                      <a:pt x="106239" y="22692"/>
                    </a:cubicBezTo>
                    <a:lnTo>
                      <a:pt x="105786" y="22692"/>
                    </a:lnTo>
                    <a:cubicBezTo>
                      <a:pt x="102617" y="15930"/>
                      <a:pt x="97939" y="10520"/>
                      <a:pt x="91902" y="6462"/>
                    </a:cubicBezTo>
                    <a:cubicBezTo>
                      <a:pt x="85715" y="2404"/>
                      <a:pt x="78623" y="451"/>
                      <a:pt x="70474" y="451"/>
                    </a:cubicBezTo>
                    <a:cubicBezTo>
                      <a:pt x="61570" y="451"/>
                      <a:pt x="54025" y="2404"/>
                      <a:pt x="47838" y="6462"/>
                    </a:cubicBezTo>
                    <a:cubicBezTo>
                      <a:pt x="41650" y="10369"/>
                      <a:pt x="36821" y="15329"/>
                      <a:pt x="33351" y="21039"/>
                    </a:cubicBezTo>
                    <a:lnTo>
                      <a:pt x="32596" y="21039"/>
                    </a:lnTo>
                    <a:cubicBezTo>
                      <a:pt x="32596" y="11572"/>
                      <a:pt x="24900" y="3907"/>
                      <a:pt x="15393" y="3907"/>
                    </a:cubicBezTo>
                    <a:lnTo>
                      <a:pt x="0" y="3907"/>
                    </a:lnTo>
                    <a:lnTo>
                      <a:pt x="0" y="131045"/>
                    </a:lnTo>
                    <a:lnTo>
                      <a:pt x="30936" y="131045"/>
                    </a:lnTo>
                    <a:cubicBezTo>
                      <a:pt x="32596" y="131045"/>
                      <a:pt x="33954" y="129693"/>
                      <a:pt x="33954" y="128040"/>
                    </a:cubicBezTo>
                    <a:lnTo>
                      <a:pt x="33954" y="57107"/>
                    </a:lnTo>
                    <a:cubicBezTo>
                      <a:pt x="33954" y="48691"/>
                      <a:pt x="36067" y="41928"/>
                      <a:pt x="40141" y="36969"/>
                    </a:cubicBezTo>
                    <a:cubicBezTo>
                      <a:pt x="44216" y="31860"/>
                      <a:pt x="49799" y="29455"/>
                      <a:pt x="56741" y="29455"/>
                    </a:cubicBezTo>
                    <a:cubicBezTo>
                      <a:pt x="63079" y="29455"/>
                      <a:pt x="67908" y="31259"/>
                      <a:pt x="71228" y="34865"/>
                    </a:cubicBezTo>
                    <a:cubicBezTo>
                      <a:pt x="74699" y="38472"/>
                      <a:pt x="76359" y="43882"/>
                      <a:pt x="76359" y="51246"/>
                    </a:cubicBezTo>
                    <a:lnTo>
                      <a:pt x="76359" y="131045"/>
                    </a:lnTo>
                    <a:lnTo>
                      <a:pt x="107295" y="131045"/>
                    </a:lnTo>
                    <a:cubicBezTo>
                      <a:pt x="108955" y="131045"/>
                      <a:pt x="110313" y="129693"/>
                      <a:pt x="110313" y="128040"/>
                    </a:cubicBezTo>
                    <a:lnTo>
                      <a:pt x="110313" y="57107"/>
                    </a:lnTo>
                    <a:cubicBezTo>
                      <a:pt x="110313" y="48691"/>
                      <a:pt x="112275" y="41928"/>
                      <a:pt x="116349" y="36969"/>
                    </a:cubicBezTo>
                    <a:cubicBezTo>
                      <a:pt x="120424" y="31860"/>
                      <a:pt x="126008" y="29455"/>
                      <a:pt x="133100" y="29455"/>
                    </a:cubicBezTo>
                    <a:cubicBezTo>
                      <a:pt x="139438" y="29455"/>
                      <a:pt x="144267" y="31259"/>
                      <a:pt x="147587" y="34865"/>
                    </a:cubicBezTo>
                    <a:cubicBezTo>
                      <a:pt x="147587" y="34865"/>
                      <a:pt x="147587" y="34865"/>
                      <a:pt x="147587" y="34865"/>
                    </a:cubicBezTo>
                    <a:cubicBezTo>
                      <a:pt x="151058" y="38472"/>
                      <a:pt x="152718" y="43882"/>
                      <a:pt x="152718" y="51246"/>
                    </a:cubicBezTo>
                    <a:lnTo>
                      <a:pt x="152718" y="131045"/>
                    </a:lnTo>
                    <a:lnTo>
                      <a:pt x="183654" y="131045"/>
                    </a:lnTo>
                    <a:cubicBezTo>
                      <a:pt x="185314" y="131045"/>
                      <a:pt x="186672" y="129693"/>
                      <a:pt x="186672" y="128040"/>
                    </a:cubicBezTo>
                    <a:lnTo>
                      <a:pt x="186672" y="57107"/>
                    </a:lnTo>
                    <a:cubicBezTo>
                      <a:pt x="186672" y="48691"/>
                      <a:pt x="188634" y="42079"/>
                      <a:pt x="192708" y="36969"/>
                    </a:cubicBezTo>
                    <a:cubicBezTo>
                      <a:pt x="192708" y="36969"/>
                      <a:pt x="192708" y="36969"/>
                      <a:pt x="192708" y="36969"/>
                    </a:cubicBezTo>
                    <a:cubicBezTo>
                      <a:pt x="195877" y="33062"/>
                      <a:pt x="199952" y="30808"/>
                      <a:pt x="204781" y="29906"/>
                    </a:cubicBezTo>
                    <a:cubicBezTo>
                      <a:pt x="206290" y="29605"/>
                      <a:pt x="207799" y="29455"/>
                      <a:pt x="209459" y="29455"/>
                    </a:cubicBezTo>
                    <a:cubicBezTo>
                      <a:pt x="215797" y="29455"/>
                      <a:pt x="220626" y="31259"/>
                      <a:pt x="223946" y="34865"/>
                    </a:cubicBezTo>
                    <a:cubicBezTo>
                      <a:pt x="227417" y="38472"/>
                      <a:pt x="229077" y="43882"/>
                      <a:pt x="229077" y="51246"/>
                    </a:cubicBezTo>
                    <a:lnTo>
                      <a:pt x="229077" y="131045"/>
                    </a:lnTo>
                    <a:lnTo>
                      <a:pt x="260013" y="131045"/>
                    </a:lnTo>
                    <a:cubicBezTo>
                      <a:pt x="261673" y="131045"/>
                      <a:pt x="263031" y="129693"/>
                      <a:pt x="263031" y="128040"/>
                    </a:cubicBezTo>
                    <a:lnTo>
                      <a:pt x="263031" y="55604"/>
                    </a:lnTo>
                    <a:cubicBezTo>
                      <a:pt x="263333" y="47940"/>
                      <a:pt x="265144" y="41628"/>
                      <a:pt x="269067" y="36969"/>
                    </a:cubicBezTo>
                    <a:cubicBezTo>
                      <a:pt x="273142" y="31860"/>
                      <a:pt x="278725" y="29455"/>
                      <a:pt x="285818" y="29455"/>
                    </a:cubicBezTo>
                    <a:cubicBezTo>
                      <a:pt x="292156" y="29455"/>
                      <a:pt x="296985" y="31259"/>
                      <a:pt x="300305" y="34865"/>
                    </a:cubicBezTo>
                    <a:cubicBezTo>
                      <a:pt x="303776" y="38472"/>
                      <a:pt x="305436" y="43882"/>
                      <a:pt x="305436" y="51246"/>
                    </a:cubicBezTo>
                    <a:lnTo>
                      <a:pt x="305436" y="131045"/>
                    </a:lnTo>
                    <a:lnTo>
                      <a:pt x="339239" y="131045"/>
                    </a:lnTo>
                    <a:lnTo>
                      <a:pt x="339239" y="45535"/>
                    </a:lnTo>
                    <a:cubicBezTo>
                      <a:pt x="339239" y="31559"/>
                      <a:pt x="335617" y="20438"/>
                      <a:pt x="328223" y="12473"/>
                    </a:cubicBezTo>
                    <a:close/>
                  </a:path>
                </a:pathLst>
              </a:custGeom>
              <a:grpFill/>
              <a:ln w="0"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C6B2A995-8D38-A9AA-67AA-462ADBA89A48}"/>
                  </a:ext>
                </a:extLst>
              </p:cNvPr>
              <p:cNvSpPr/>
              <p:nvPr/>
            </p:nvSpPr>
            <p:spPr>
              <a:xfrm>
                <a:off x="8426911" y="3638163"/>
                <a:ext cx="114236" cy="130594"/>
              </a:xfrm>
              <a:custGeom>
                <a:avLst/>
                <a:gdLst>
                  <a:gd name="connsiteX0" fmla="*/ 80282 w 114236"/>
                  <a:gd name="connsiteY0" fmla="*/ 0 h 130594"/>
                  <a:gd name="connsiteX1" fmla="*/ 80282 w 114236"/>
                  <a:gd name="connsiteY1" fmla="*/ 73337 h 130594"/>
                  <a:gd name="connsiteX2" fmla="*/ 73492 w 114236"/>
                  <a:gd name="connsiteY2" fmla="*/ 94076 h 130594"/>
                  <a:gd name="connsiteX3" fmla="*/ 54779 w 114236"/>
                  <a:gd name="connsiteY3" fmla="*/ 102191 h 130594"/>
                  <a:gd name="connsiteX4" fmla="*/ 38783 w 114236"/>
                  <a:gd name="connsiteY4" fmla="*/ 96180 h 130594"/>
                  <a:gd name="connsiteX5" fmla="*/ 33652 w 114236"/>
                  <a:gd name="connsiteY5" fmla="*/ 79048 h 130594"/>
                  <a:gd name="connsiteX6" fmla="*/ 33652 w 114236"/>
                  <a:gd name="connsiteY6" fmla="*/ 0 h 130594"/>
                  <a:gd name="connsiteX7" fmla="*/ 0 w 114236"/>
                  <a:gd name="connsiteY7" fmla="*/ 0 h 130594"/>
                  <a:gd name="connsiteX8" fmla="*/ 0 w 114236"/>
                  <a:gd name="connsiteY8" fmla="*/ 84759 h 130594"/>
                  <a:gd name="connsiteX9" fmla="*/ 11469 w 114236"/>
                  <a:gd name="connsiteY9" fmla="*/ 118271 h 130594"/>
                  <a:gd name="connsiteX10" fmla="*/ 44366 w 114236"/>
                  <a:gd name="connsiteY10" fmla="*/ 130594 h 130594"/>
                  <a:gd name="connsiteX11" fmla="*/ 66097 w 114236"/>
                  <a:gd name="connsiteY11" fmla="*/ 125785 h 130594"/>
                  <a:gd name="connsiteX12" fmla="*/ 80886 w 114236"/>
                  <a:gd name="connsiteY12" fmla="*/ 112260 h 130594"/>
                  <a:gd name="connsiteX13" fmla="*/ 81641 w 114236"/>
                  <a:gd name="connsiteY13" fmla="*/ 112260 h 130594"/>
                  <a:gd name="connsiteX14" fmla="*/ 100655 w 114236"/>
                  <a:gd name="connsiteY14" fmla="*/ 127138 h 130594"/>
                  <a:gd name="connsiteX15" fmla="*/ 114237 w 114236"/>
                  <a:gd name="connsiteY15" fmla="*/ 127138 h 130594"/>
                  <a:gd name="connsiteX16" fmla="*/ 114237 w 114236"/>
                  <a:gd name="connsiteY16" fmla="*/ 0 h 130594"/>
                  <a:gd name="connsiteX17" fmla="*/ 80433 w 114236"/>
                  <a:gd name="connsiteY17" fmla="*/ 0 h 13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4236" h="130594">
                    <a:moveTo>
                      <a:pt x="80282" y="0"/>
                    </a:moveTo>
                    <a:lnTo>
                      <a:pt x="80282" y="73337"/>
                    </a:lnTo>
                    <a:cubicBezTo>
                      <a:pt x="80282" y="81753"/>
                      <a:pt x="78019" y="88666"/>
                      <a:pt x="73492" y="94076"/>
                    </a:cubicBezTo>
                    <a:cubicBezTo>
                      <a:pt x="68964" y="99486"/>
                      <a:pt x="62626" y="102191"/>
                      <a:pt x="54779" y="102191"/>
                    </a:cubicBezTo>
                    <a:cubicBezTo>
                      <a:pt x="47536" y="102191"/>
                      <a:pt x="42103" y="100238"/>
                      <a:pt x="38783" y="96180"/>
                    </a:cubicBezTo>
                    <a:cubicBezTo>
                      <a:pt x="35463" y="92122"/>
                      <a:pt x="33652" y="86562"/>
                      <a:pt x="33652" y="79048"/>
                    </a:cubicBezTo>
                    <a:lnTo>
                      <a:pt x="33652" y="0"/>
                    </a:lnTo>
                    <a:lnTo>
                      <a:pt x="0" y="0"/>
                    </a:lnTo>
                    <a:lnTo>
                      <a:pt x="0" y="84759"/>
                    </a:lnTo>
                    <a:cubicBezTo>
                      <a:pt x="0" y="98735"/>
                      <a:pt x="3773" y="110006"/>
                      <a:pt x="11469" y="118271"/>
                    </a:cubicBezTo>
                    <a:cubicBezTo>
                      <a:pt x="19165" y="126537"/>
                      <a:pt x="30030" y="130594"/>
                      <a:pt x="44366" y="130594"/>
                    </a:cubicBezTo>
                    <a:cubicBezTo>
                      <a:pt x="53270" y="130594"/>
                      <a:pt x="60514" y="128941"/>
                      <a:pt x="66097" y="125785"/>
                    </a:cubicBezTo>
                    <a:cubicBezTo>
                      <a:pt x="71681" y="122630"/>
                      <a:pt x="76661" y="118121"/>
                      <a:pt x="80886" y="112260"/>
                    </a:cubicBezTo>
                    <a:lnTo>
                      <a:pt x="81641" y="112260"/>
                    </a:lnTo>
                    <a:cubicBezTo>
                      <a:pt x="83753" y="120976"/>
                      <a:pt x="91600" y="127138"/>
                      <a:pt x="100655" y="127138"/>
                    </a:cubicBezTo>
                    <a:lnTo>
                      <a:pt x="114237" y="127138"/>
                    </a:lnTo>
                    <a:lnTo>
                      <a:pt x="114237" y="0"/>
                    </a:lnTo>
                    <a:lnTo>
                      <a:pt x="80433" y="0"/>
                    </a:lnTo>
                    <a:close/>
                  </a:path>
                </a:pathLst>
              </a:custGeom>
              <a:grpFill/>
              <a:ln w="0"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EEEA1388-7729-C486-CAB8-9CE6CB3BF006}"/>
                  </a:ext>
                </a:extLst>
              </p:cNvPr>
              <p:cNvSpPr/>
              <p:nvPr/>
            </p:nvSpPr>
            <p:spPr>
              <a:xfrm>
                <a:off x="8565443" y="3634556"/>
                <a:ext cx="115745" cy="130744"/>
              </a:xfrm>
              <a:custGeom>
                <a:avLst/>
                <a:gdLst>
                  <a:gd name="connsiteX0" fmla="*/ 33049 w 115745"/>
                  <a:gd name="connsiteY0" fmla="*/ 20889 h 130744"/>
                  <a:gd name="connsiteX1" fmla="*/ 33803 w 115745"/>
                  <a:gd name="connsiteY1" fmla="*/ 20889 h 130744"/>
                  <a:gd name="connsiteX2" fmla="*/ 49347 w 115745"/>
                  <a:gd name="connsiteY2" fmla="*/ 5260 h 130744"/>
                  <a:gd name="connsiteX3" fmla="*/ 71681 w 115745"/>
                  <a:gd name="connsiteY3" fmla="*/ 0 h 130744"/>
                  <a:gd name="connsiteX4" fmla="*/ 89790 w 115745"/>
                  <a:gd name="connsiteY4" fmla="*/ 3607 h 130744"/>
                  <a:gd name="connsiteX5" fmla="*/ 103673 w 115745"/>
                  <a:gd name="connsiteY5" fmla="*/ 13525 h 130744"/>
                  <a:gd name="connsiteX6" fmla="*/ 112577 w 115745"/>
                  <a:gd name="connsiteY6" fmla="*/ 28553 h 130744"/>
                  <a:gd name="connsiteX7" fmla="*/ 115746 w 115745"/>
                  <a:gd name="connsiteY7" fmla="*/ 47639 h 130744"/>
                  <a:gd name="connsiteX8" fmla="*/ 115746 w 115745"/>
                  <a:gd name="connsiteY8" fmla="*/ 130594 h 130744"/>
                  <a:gd name="connsiteX9" fmla="*/ 81943 w 115745"/>
                  <a:gd name="connsiteY9" fmla="*/ 130594 h 130744"/>
                  <a:gd name="connsiteX10" fmla="*/ 81943 w 115745"/>
                  <a:gd name="connsiteY10" fmla="*/ 52598 h 130744"/>
                  <a:gd name="connsiteX11" fmla="*/ 76208 w 115745"/>
                  <a:gd name="connsiteY11" fmla="*/ 35767 h 130744"/>
                  <a:gd name="connsiteX12" fmla="*/ 59759 w 115745"/>
                  <a:gd name="connsiteY12" fmla="*/ 29305 h 130744"/>
                  <a:gd name="connsiteX13" fmla="*/ 41198 w 115745"/>
                  <a:gd name="connsiteY13" fmla="*/ 37420 h 130744"/>
                  <a:gd name="connsiteX14" fmla="*/ 33803 w 115745"/>
                  <a:gd name="connsiteY14" fmla="*/ 58610 h 130744"/>
                  <a:gd name="connsiteX15" fmla="*/ 33803 w 115745"/>
                  <a:gd name="connsiteY15" fmla="*/ 130745 h 130744"/>
                  <a:gd name="connsiteX16" fmla="*/ 0 w 115745"/>
                  <a:gd name="connsiteY16" fmla="*/ 130745 h 130744"/>
                  <a:gd name="connsiteX17" fmla="*/ 0 w 115745"/>
                  <a:gd name="connsiteY17" fmla="*/ 3607 h 130744"/>
                  <a:gd name="connsiteX18" fmla="*/ 15694 w 115745"/>
                  <a:gd name="connsiteY18" fmla="*/ 3607 h 130744"/>
                  <a:gd name="connsiteX19" fmla="*/ 33049 w 115745"/>
                  <a:gd name="connsiteY19" fmla="*/ 20889 h 130744"/>
                  <a:gd name="connsiteX20" fmla="*/ 33049 w 115745"/>
                  <a:gd name="connsiteY20" fmla="*/ 20889 h 130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745" h="130744">
                    <a:moveTo>
                      <a:pt x="33049" y="20889"/>
                    </a:moveTo>
                    <a:lnTo>
                      <a:pt x="33803" y="20889"/>
                    </a:lnTo>
                    <a:cubicBezTo>
                      <a:pt x="38179" y="13976"/>
                      <a:pt x="43310" y="8716"/>
                      <a:pt x="49347" y="5260"/>
                    </a:cubicBezTo>
                    <a:cubicBezTo>
                      <a:pt x="55383" y="1803"/>
                      <a:pt x="62777" y="0"/>
                      <a:pt x="71681" y="0"/>
                    </a:cubicBezTo>
                    <a:cubicBezTo>
                      <a:pt x="78321" y="0"/>
                      <a:pt x="84357" y="1202"/>
                      <a:pt x="89790" y="3607"/>
                    </a:cubicBezTo>
                    <a:cubicBezTo>
                      <a:pt x="95222" y="6011"/>
                      <a:pt x="99750" y="9317"/>
                      <a:pt x="103673" y="13525"/>
                    </a:cubicBezTo>
                    <a:cubicBezTo>
                      <a:pt x="107446" y="17733"/>
                      <a:pt x="110464" y="22692"/>
                      <a:pt x="112577" y="28553"/>
                    </a:cubicBezTo>
                    <a:cubicBezTo>
                      <a:pt x="114689" y="34264"/>
                      <a:pt x="115746" y="40726"/>
                      <a:pt x="115746" y="47639"/>
                    </a:cubicBezTo>
                    <a:lnTo>
                      <a:pt x="115746" y="130594"/>
                    </a:lnTo>
                    <a:lnTo>
                      <a:pt x="81943" y="130594"/>
                    </a:lnTo>
                    <a:lnTo>
                      <a:pt x="81943" y="52598"/>
                    </a:lnTo>
                    <a:cubicBezTo>
                      <a:pt x="81943" y="45685"/>
                      <a:pt x="79981" y="39975"/>
                      <a:pt x="76208" y="35767"/>
                    </a:cubicBezTo>
                    <a:cubicBezTo>
                      <a:pt x="72435" y="31409"/>
                      <a:pt x="66852" y="29305"/>
                      <a:pt x="59759" y="29305"/>
                    </a:cubicBezTo>
                    <a:cubicBezTo>
                      <a:pt x="52667" y="29305"/>
                      <a:pt x="46178" y="32010"/>
                      <a:pt x="41198" y="37420"/>
                    </a:cubicBezTo>
                    <a:cubicBezTo>
                      <a:pt x="36369" y="42830"/>
                      <a:pt x="33803" y="49893"/>
                      <a:pt x="33803" y="58610"/>
                    </a:cubicBezTo>
                    <a:lnTo>
                      <a:pt x="33803" y="130745"/>
                    </a:lnTo>
                    <a:lnTo>
                      <a:pt x="0" y="130745"/>
                    </a:lnTo>
                    <a:lnTo>
                      <a:pt x="0" y="3607"/>
                    </a:lnTo>
                    <a:lnTo>
                      <a:pt x="15694" y="3607"/>
                    </a:lnTo>
                    <a:cubicBezTo>
                      <a:pt x="25353" y="3607"/>
                      <a:pt x="33049" y="11421"/>
                      <a:pt x="33049" y="20889"/>
                    </a:cubicBezTo>
                    <a:lnTo>
                      <a:pt x="33049" y="20889"/>
                    </a:lnTo>
                    <a:close/>
                  </a:path>
                </a:pathLst>
              </a:custGeom>
              <a:grpFill/>
              <a:ln w="0"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6E1052DD-2EAA-C791-BB88-81E0C8AE4492}"/>
                  </a:ext>
                </a:extLst>
              </p:cNvPr>
              <p:cNvSpPr/>
              <p:nvPr/>
            </p:nvSpPr>
            <p:spPr>
              <a:xfrm>
                <a:off x="8704580" y="3638163"/>
                <a:ext cx="33803" cy="127137"/>
              </a:xfrm>
              <a:custGeom>
                <a:avLst/>
                <a:gdLst>
                  <a:gd name="connsiteX0" fmla="*/ 0 w 33803"/>
                  <a:gd name="connsiteY0" fmla="*/ 0 h 127137"/>
                  <a:gd name="connsiteX1" fmla="*/ 33803 w 33803"/>
                  <a:gd name="connsiteY1" fmla="*/ 0 h 127137"/>
                  <a:gd name="connsiteX2" fmla="*/ 33803 w 33803"/>
                  <a:gd name="connsiteY2" fmla="*/ 127138 h 127137"/>
                  <a:gd name="connsiteX3" fmla="*/ 0 w 33803"/>
                  <a:gd name="connsiteY3" fmla="*/ 127138 h 127137"/>
                  <a:gd name="connsiteX4" fmla="*/ 0 w 33803"/>
                  <a:gd name="connsiteY4" fmla="*/ 0 h 1271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03" h="127137">
                    <a:moveTo>
                      <a:pt x="0" y="0"/>
                    </a:moveTo>
                    <a:lnTo>
                      <a:pt x="33803" y="0"/>
                    </a:lnTo>
                    <a:lnTo>
                      <a:pt x="33803" y="127138"/>
                    </a:lnTo>
                    <a:lnTo>
                      <a:pt x="0" y="127138"/>
                    </a:lnTo>
                    <a:lnTo>
                      <a:pt x="0" y="0"/>
                    </a:lnTo>
                    <a:close/>
                  </a:path>
                </a:pathLst>
              </a:custGeom>
              <a:grpFill/>
              <a:ln w="0"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9DE3355F-733F-9153-F723-73F666454805}"/>
                  </a:ext>
                </a:extLst>
              </p:cNvPr>
              <p:cNvSpPr/>
              <p:nvPr/>
            </p:nvSpPr>
            <p:spPr>
              <a:xfrm>
                <a:off x="8755134" y="3598639"/>
                <a:ext cx="73491" cy="167112"/>
              </a:xfrm>
              <a:custGeom>
                <a:avLst/>
                <a:gdLst>
                  <a:gd name="connsiteX0" fmla="*/ 151 w 73491"/>
                  <a:gd name="connsiteY0" fmla="*/ 39524 h 167112"/>
                  <a:gd name="connsiteX1" fmla="*/ 9054 w 73491"/>
                  <a:gd name="connsiteY1" fmla="*/ 39524 h 167112"/>
                  <a:gd name="connsiteX2" fmla="*/ 17807 w 73491"/>
                  <a:gd name="connsiteY2" fmla="*/ 30808 h 167112"/>
                  <a:gd name="connsiteX3" fmla="*/ 17807 w 73491"/>
                  <a:gd name="connsiteY3" fmla="*/ 0 h 167112"/>
                  <a:gd name="connsiteX4" fmla="*/ 50856 w 73491"/>
                  <a:gd name="connsiteY4" fmla="*/ 0 h 167112"/>
                  <a:gd name="connsiteX5" fmla="*/ 50856 w 73491"/>
                  <a:gd name="connsiteY5" fmla="*/ 39674 h 167112"/>
                  <a:gd name="connsiteX6" fmla="*/ 72737 w 73491"/>
                  <a:gd name="connsiteY6" fmla="*/ 39674 h 167112"/>
                  <a:gd name="connsiteX7" fmla="*/ 72737 w 73491"/>
                  <a:gd name="connsiteY7" fmla="*/ 61916 h 167112"/>
                  <a:gd name="connsiteX8" fmla="*/ 50856 w 73491"/>
                  <a:gd name="connsiteY8" fmla="*/ 61916 h 167112"/>
                  <a:gd name="connsiteX9" fmla="*/ 50856 w 73491"/>
                  <a:gd name="connsiteY9" fmla="*/ 129392 h 167112"/>
                  <a:gd name="connsiteX10" fmla="*/ 54326 w 73491"/>
                  <a:gd name="connsiteY10" fmla="*/ 139311 h 167112"/>
                  <a:gd name="connsiteX11" fmla="*/ 63532 w 73491"/>
                  <a:gd name="connsiteY11" fmla="*/ 142016 h 167112"/>
                  <a:gd name="connsiteX12" fmla="*/ 70021 w 73491"/>
                  <a:gd name="connsiteY12" fmla="*/ 142016 h 167112"/>
                  <a:gd name="connsiteX13" fmla="*/ 73492 w 73491"/>
                  <a:gd name="connsiteY13" fmla="*/ 141715 h 167112"/>
                  <a:gd name="connsiteX14" fmla="*/ 73492 w 73491"/>
                  <a:gd name="connsiteY14" fmla="*/ 166512 h 167112"/>
                  <a:gd name="connsiteX15" fmla="*/ 68059 w 73491"/>
                  <a:gd name="connsiteY15" fmla="*/ 166812 h 167112"/>
                  <a:gd name="connsiteX16" fmla="*/ 61268 w 73491"/>
                  <a:gd name="connsiteY16" fmla="*/ 167113 h 167112"/>
                  <a:gd name="connsiteX17" fmla="*/ 52365 w 73491"/>
                  <a:gd name="connsiteY17" fmla="*/ 167113 h 167112"/>
                  <a:gd name="connsiteX18" fmla="*/ 39990 w 73491"/>
                  <a:gd name="connsiteY18" fmla="*/ 165760 h 167112"/>
                  <a:gd name="connsiteX19" fmla="*/ 28974 w 73491"/>
                  <a:gd name="connsiteY19" fmla="*/ 160951 h 167112"/>
                  <a:gd name="connsiteX20" fmla="*/ 20825 w 73491"/>
                  <a:gd name="connsiteY20" fmla="*/ 151483 h 167112"/>
                  <a:gd name="connsiteX21" fmla="*/ 17656 w 73491"/>
                  <a:gd name="connsiteY21" fmla="*/ 136606 h 167112"/>
                  <a:gd name="connsiteX22" fmla="*/ 17656 w 73491"/>
                  <a:gd name="connsiteY22" fmla="*/ 62066 h 167112"/>
                  <a:gd name="connsiteX23" fmla="*/ 0 w 73491"/>
                  <a:gd name="connsiteY23" fmla="*/ 62066 h 167112"/>
                  <a:gd name="connsiteX24" fmla="*/ 0 w 73491"/>
                  <a:gd name="connsiteY24" fmla="*/ 39825 h 167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3491" h="167112">
                    <a:moveTo>
                      <a:pt x="151" y="39524"/>
                    </a:moveTo>
                    <a:lnTo>
                      <a:pt x="9054" y="39524"/>
                    </a:lnTo>
                    <a:cubicBezTo>
                      <a:pt x="13883" y="39524"/>
                      <a:pt x="17807" y="35617"/>
                      <a:pt x="17807" y="30808"/>
                    </a:cubicBezTo>
                    <a:lnTo>
                      <a:pt x="17807" y="0"/>
                    </a:lnTo>
                    <a:cubicBezTo>
                      <a:pt x="17807" y="0"/>
                      <a:pt x="50856" y="0"/>
                      <a:pt x="50856" y="0"/>
                    </a:cubicBezTo>
                    <a:lnTo>
                      <a:pt x="50856" y="39674"/>
                    </a:lnTo>
                    <a:lnTo>
                      <a:pt x="72737" y="39674"/>
                    </a:lnTo>
                    <a:lnTo>
                      <a:pt x="72737" y="61916"/>
                    </a:lnTo>
                    <a:lnTo>
                      <a:pt x="50856" y="61916"/>
                    </a:lnTo>
                    <a:lnTo>
                      <a:pt x="50856" y="129392"/>
                    </a:lnTo>
                    <a:cubicBezTo>
                      <a:pt x="50856" y="134201"/>
                      <a:pt x="52063" y="137507"/>
                      <a:pt x="54326" y="139311"/>
                    </a:cubicBezTo>
                    <a:cubicBezTo>
                      <a:pt x="56590" y="141114"/>
                      <a:pt x="59759" y="142016"/>
                      <a:pt x="63532" y="142016"/>
                    </a:cubicBezTo>
                    <a:lnTo>
                      <a:pt x="70021" y="142016"/>
                    </a:lnTo>
                    <a:cubicBezTo>
                      <a:pt x="71228" y="142016"/>
                      <a:pt x="72284" y="142016"/>
                      <a:pt x="73492" y="141715"/>
                    </a:cubicBezTo>
                    <a:lnTo>
                      <a:pt x="73492" y="166512"/>
                    </a:lnTo>
                    <a:cubicBezTo>
                      <a:pt x="71832" y="166662"/>
                      <a:pt x="70021" y="166812"/>
                      <a:pt x="68059" y="166812"/>
                    </a:cubicBezTo>
                    <a:cubicBezTo>
                      <a:pt x="66248" y="166962"/>
                      <a:pt x="63984" y="167113"/>
                      <a:pt x="61268" y="167113"/>
                    </a:cubicBezTo>
                    <a:lnTo>
                      <a:pt x="52365" y="167113"/>
                    </a:lnTo>
                    <a:cubicBezTo>
                      <a:pt x="48290" y="167113"/>
                      <a:pt x="44065" y="166662"/>
                      <a:pt x="39990" y="165760"/>
                    </a:cubicBezTo>
                    <a:cubicBezTo>
                      <a:pt x="35916" y="164858"/>
                      <a:pt x="32294" y="163205"/>
                      <a:pt x="28974" y="160951"/>
                    </a:cubicBezTo>
                    <a:cubicBezTo>
                      <a:pt x="25654" y="158697"/>
                      <a:pt x="22938" y="155541"/>
                      <a:pt x="20825" y="151483"/>
                    </a:cubicBezTo>
                    <a:cubicBezTo>
                      <a:pt x="18712" y="147576"/>
                      <a:pt x="17656" y="142617"/>
                      <a:pt x="17656" y="136606"/>
                    </a:cubicBezTo>
                    <a:lnTo>
                      <a:pt x="17656" y="62066"/>
                    </a:lnTo>
                    <a:lnTo>
                      <a:pt x="0" y="62066"/>
                    </a:lnTo>
                    <a:lnTo>
                      <a:pt x="0" y="39825"/>
                    </a:lnTo>
                    <a:close/>
                  </a:path>
                </a:pathLst>
              </a:custGeom>
              <a:grpFill/>
              <a:ln w="0"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8B966B7D-4364-B081-F822-CE92FEAADC85}"/>
                  </a:ext>
                </a:extLst>
              </p:cNvPr>
              <p:cNvSpPr/>
              <p:nvPr/>
            </p:nvSpPr>
            <p:spPr>
              <a:xfrm>
                <a:off x="8839642" y="3638163"/>
                <a:ext cx="122687" cy="168765"/>
              </a:xfrm>
              <a:custGeom>
                <a:avLst/>
                <a:gdLst>
                  <a:gd name="connsiteX0" fmla="*/ 13431 w 122687"/>
                  <a:gd name="connsiteY0" fmla="*/ 142166 h 168765"/>
                  <a:gd name="connsiteX1" fmla="*/ 25353 w 122687"/>
                  <a:gd name="connsiteY1" fmla="*/ 142166 h 168765"/>
                  <a:gd name="connsiteX2" fmla="*/ 39839 w 122687"/>
                  <a:gd name="connsiteY2" fmla="*/ 137507 h 168765"/>
                  <a:gd name="connsiteX3" fmla="*/ 44216 w 122687"/>
                  <a:gd name="connsiteY3" fmla="*/ 124884 h 168765"/>
                  <a:gd name="connsiteX4" fmla="*/ 43763 w 122687"/>
                  <a:gd name="connsiteY4" fmla="*/ 119323 h 168765"/>
                  <a:gd name="connsiteX5" fmla="*/ 42103 w 122687"/>
                  <a:gd name="connsiteY5" fmla="*/ 112260 h 168765"/>
                  <a:gd name="connsiteX6" fmla="*/ 39085 w 122687"/>
                  <a:gd name="connsiteY6" fmla="*/ 102943 h 168765"/>
                  <a:gd name="connsiteX7" fmla="*/ 34407 w 122687"/>
                  <a:gd name="connsiteY7" fmla="*/ 90469 h 168765"/>
                  <a:gd name="connsiteX8" fmla="*/ 0 w 122687"/>
                  <a:gd name="connsiteY8" fmla="*/ 0 h 168765"/>
                  <a:gd name="connsiteX9" fmla="*/ 35614 w 122687"/>
                  <a:gd name="connsiteY9" fmla="*/ 0 h 168765"/>
                  <a:gd name="connsiteX10" fmla="*/ 54477 w 122687"/>
                  <a:gd name="connsiteY10" fmla="*/ 57257 h 168765"/>
                  <a:gd name="connsiteX11" fmla="*/ 57345 w 122687"/>
                  <a:gd name="connsiteY11" fmla="*/ 66575 h 168765"/>
                  <a:gd name="connsiteX12" fmla="*/ 59910 w 122687"/>
                  <a:gd name="connsiteY12" fmla="*/ 75591 h 168765"/>
                  <a:gd name="connsiteX13" fmla="*/ 62627 w 122687"/>
                  <a:gd name="connsiteY13" fmla="*/ 85059 h 168765"/>
                  <a:gd name="connsiteX14" fmla="*/ 63079 w 122687"/>
                  <a:gd name="connsiteY14" fmla="*/ 85059 h 168765"/>
                  <a:gd name="connsiteX15" fmla="*/ 65343 w 122687"/>
                  <a:gd name="connsiteY15" fmla="*/ 75591 h 168765"/>
                  <a:gd name="connsiteX16" fmla="*/ 67757 w 122687"/>
                  <a:gd name="connsiteY16" fmla="*/ 66575 h 168765"/>
                  <a:gd name="connsiteX17" fmla="*/ 70625 w 122687"/>
                  <a:gd name="connsiteY17" fmla="*/ 57257 h 168765"/>
                  <a:gd name="connsiteX18" fmla="*/ 88582 w 122687"/>
                  <a:gd name="connsiteY18" fmla="*/ 0 h 168765"/>
                  <a:gd name="connsiteX19" fmla="*/ 122688 w 122687"/>
                  <a:gd name="connsiteY19" fmla="*/ 0 h 168765"/>
                  <a:gd name="connsiteX20" fmla="*/ 78170 w 122687"/>
                  <a:gd name="connsiteY20" fmla="*/ 130294 h 168765"/>
                  <a:gd name="connsiteX21" fmla="*/ 70625 w 122687"/>
                  <a:gd name="connsiteY21" fmla="*/ 148328 h 168765"/>
                  <a:gd name="connsiteX22" fmla="*/ 61721 w 122687"/>
                  <a:gd name="connsiteY22" fmla="*/ 160200 h 168765"/>
                  <a:gd name="connsiteX23" fmla="*/ 49799 w 122687"/>
                  <a:gd name="connsiteY23" fmla="*/ 166812 h 168765"/>
                  <a:gd name="connsiteX24" fmla="*/ 33200 w 122687"/>
                  <a:gd name="connsiteY24" fmla="*/ 168766 h 168765"/>
                  <a:gd name="connsiteX25" fmla="*/ 13280 w 122687"/>
                  <a:gd name="connsiteY25" fmla="*/ 168766 h 168765"/>
                  <a:gd name="connsiteX26" fmla="*/ 13280 w 122687"/>
                  <a:gd name="connsiteY26" fmla="*/ 142316 h 168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2687" h="168765">
                    <a:moveTo>
                      <a:pt x="13431" y="142166"/>
                    </a:moveTo>
                    <a:lnTo>
                      <a:pt x="25353" y="142166"/>
                    </a:lnTo>
                    <a:cubicBezTo>
                      <a:pt x="32143" y="142166"/>
                      <a:pt x="36972" y="140663"/>
                      <a:pt x="39839" y="137507"/>
                    </a:cubicBezTo>
                    <a:cubicBezTo>
                      <a:pt x="42707" y="134351"/>
                      <a:pt x="44216" y="130144"/>
                      <a:pt x="44216" y="124884"/>
                    </a:cubicBezTo>
                    <a:cubicBezTo>
                      <a:pt x="44216" y="123231"/>
                      <a:pt x="44065" y="121427"/>
                      <a:pt x="43763" y="119323"/>
                    </a:cubicBezTo>
                    <a:cubicBezTo>
                      <a:pt x="43461" y="117219"/>
                      <a:pt x="42858" y="114965"/>
                      <a:pt x="42103" y="112260"/>
                    </a:cubicBezTo>
                    <a:cubicBezTo>
                      <a:pt x="41349" y="109555"/>
                      <a:pt x="40292" y="106549"/>
                      <a:pt x="39085" y="102943"/>
                    </a:cubicBezTo>
                    <a:cubicBezTo>
                      <a:pt x="37878" y="99336"/>
                      <a:pt x="36369" y="95278"/>
                      <a:pt x="34407" y="90469"/>
                    </a:cubicBezTo>
                    <a:lnTo>
                      <a:pt x="0" y="0"/>
                    </a:lnTo>
                    <a:lnTo>
                      <a:pt x="35614" y="0"/>
                    </a:lnTo>
                    <a:lnTo>
                      <a:pt x="54477" y="57257"/>
                    </a:lnTo>
                    <a:cubicBezTo>
                      <a:pt x="55534" y="60263"/>
                      <a:pt x="56439" y="63268"/>
                      <a:pt x="57345" y="66575"/>
                    </a:cubicBezTo>
                    <a:cubicBezTo>
                      <a:pt x="58250" y="69730"/>
                      <a:pt x="59156" y="72886"/>
                      <a:pt x="59910" y="75591"/>
                    </a:cubicBezTo>
                    <a:cubicBezTo>
                      <a:pt x="60665" y="78747"/>
                      <a:pt x="61721" y="81903"/>
                      <a:pt x="62627" y="85059"/>
                    </a:cubicBezTo>
                    <a:lnTo>
                      <a:pt x="63079" y="85059"/>
                    </a:lnTo>
                    <a:cubicBezTo>
                      <a:pt x="63683" y="81903"/>
                      <a:pt x="64437" y="78747"/>
                      <a:pt x="65343" y="75591"/>
                    </a:cubicBezTo>
                    <a:cubicBezTo>
                      <a:pt x="65946" y="72736"/>
                      <a:pt x="66852" y="69730"/>
                      <a:pt x="67757" y="66575"/>
                    </a:cubicBezTo>
                    <a:cubicBezTo>
                      <a:pt x="68663" y="63419"/>
                      <a:pt x="69568" y="60263"/>
                      <a:pt x="70625" y="57257"/>
                    </a:cubicBezTo>
                    <a:lnTo>
                      <a:pt x="88582" y="0"/>
                    </a:lnTo>
                    <a:lnTo>
                      <a:pt x="122688" y="0"/>
                    </a:lnTo>
                    <a:lnTo>
                      <a:pt x="78170" y="130294"/>
                    </a:lnTo>
                    <a:cubicBezTo>
                      <a:pt x="75755" y="137357"/>
                      <a:pt x="73190" y="143368"/>
                      <a:pt x="70625" y="148328"/>
                    </a:cubicBezTo>
                    <a:cubicBezTo>
                      <a:pt x="68059" y="153137"/>
                      <a:pt x="65041" y="157194"/>
                      <a:pt x="61721" y="160200"/>
                    </a:cubicBezTo>
                    <a:cubicBezTo>
                      <a:pt x="58250" y="163205"/>
                      <a:pt x="54327" y="165460"/>
                      <a:pt x="49799" y="166812"/>
                    </a:cubicBezTo>
                    <a:cubicBezTo>
                      <a:pt x="45272" y="168165"/>
                      <a:pt x="39689" y="168766"/>
                      <a:pt x="33200" y="168766"/>
                    </a:cubicBezTo>
                    <a:lnTo>
                      <a:pt x="13280" y="168766"/>
                    </a:lnTo>
                    <a:lnTo>
                      <a:pt x="13280" y="142316"/>
                    </a:lnTo>
                    <a:close/>
                  </a:path>
                </a:pathLst>
              </a:custGeom>
              <a:grpFill/>
              <a:ln w="0"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81AFE852-57A6-1791-2AD6-9F60E59650B9}"/>
                  </a:ext>
                </a:extLst>
              </p:cNvPr>
              <p:cNvSpPr/>
              <p:nvPr/>
            </p:nvSpPr>
            <p:spPr>
              <a:xfrm>
                <a:off x="9015901" y="3584663"/>
                <a:ext cx="159206" cy="184394"/>
              </a:xfrm>
              <a:custGeom>
                <a:avLst/>
                <a:gdLst>
                  <a:gd name="connsiteX0" fmla="*/ 85564 w 159206"/>
                  <a:gd name="connsiteY0" fmla="*/ 184245 h 184394"/>
                  <a:gd name="connsiteX1" fmla="*/ 51158 w 159206"/>
                  <a:gd name="connsiteY1" fmla="*/ 177482 h 184394"/>
                  <a:gd name="connsiteX2" fmla="*/ 23994 w 159206"/>
                  <a:gd name="connsiteY2" fmla="*/ 158396 h 184394"/>
                  <a:gd name="connsiteX3" fmla="*/ 6338 w 159206"/>
                  <a:gd name="connsiteY3" fmla="*/ 129392 h 184394"/>
                  <a:gd name="connsiteX4" fmla="*/ 0 w 159206"/>
                  <a:gd name="connsiteY4" fmla="*/ 92573 h 184394"/>
                  <a:gd name="connsiteX5" fmla="*/ 6036 w 159206"/>
                  <a:gd name="connsiteY5" fmla="*/ 56055 h 184394"/>
                  <a:gd name="connsiteX6" fmla="*/ 23089 w 159206"/>
                  <a:gd name="connsiteY6" fmla="*/ 26600 h 184394"/>
                  <a:gd name="connsiteX7" fmla="*/ 49950 w 159206"/>
                  <a:gd name="connsiteY7" fmla="*/ 7063 h 184394"/>
                  <a:gd name="connsiteX8" fmla="*/ 85413 w 159206"/>
                  <a:gd name="connsiteY8" fmla="*/ 0 h 184394"/>
                  <a:gd name="connsiteX9" fmla="*/ 114840 w 159206"/>
                  <a:gd name="connsiteY9" fmla="*/ 4659 h 184394"/>
                  <a:gd name="connsiteX10" fmla="*/ 137175 w 159206"/>
                  <a:gd name="connsiteY10" fmla="*/ 17282 h 184394"/>
                  <a:gd name="connsiteX11" fmla="*/ 151963 w 159206"/>
                  <a:gd name="connsiteY11" fmla="*/ 36218 h 184394"/>
                  <a:gd name="connsiteX12" fmla="*/ 158905 w 159206"/>
                  <a:gd name="connsiteY12" fmla="*/ 59812 h 184394"/>
                  <a:gd name="connsiteX13" fmla="*/ 123140 w 159206"/>
                  <a:gd name="connsiteY13" fmla="*/ 59812 h 184394"/>
                  <a:gd name="connsiteX14" fmla="*/ 110917 w 159206"/>
                  <a:gd name="connsiteY14" fmla="*/ 38322 h 184394"/>
                  <a:gd name="connsiteX15" fmla="*/ 85564 w 159206"/>
                  <a:gd name="connsiteY15" fmla="*/ 30207 h 184394"/>
                  <a:gd name="connsiteX16" fmla="*/ 63984 w 159206"/>
                  <a:gd name="connsiteY16" fmla="*/ 35016 h 184394"/>
                  <a:gd name="connsiteX17" fmla="*/ 48894 w 159206"/>
                  <a:gd name="connsiteY17" fmla="*/ 48240 h 184394"/>
                  <a:gd name="connsiteX18" fmla="*/ 39990 w 159206"/>
                  <a:gd name="connsiteY18" fmla="*/ 68077 h 184394"/>
                  <a:gd name="connsiteX19" fmla="*/ 36972 w 159206"/>
                  <a:gd name="connsiteY19" fmla="*/ 92573 h 184394"/>
                  <a:gd name="connsiteX20" fmla="*/ 40292 w 159206"/>
                  <a:gd name="connsiteY20" fmla="*/ 117670 h 184394"/>
                  <a:gd name="connsiteX21" fmla="*/ 49950 w 159206"/>
                  <a:gd name="connsiteY21" fmla="*/ 137357 h 184394"/>
                  <a:gd name="connsiteX22" fmla="*/ 65343 w 159206"/>
                  <a:gd name="connsiteY22" fmla="*/ 150281 h 184394"/>
                  <a:gd name="connsiteX23" fmla="*/ 85564 w 159206"/>
                  <a:gd name="connsiteY23" fmla="*/ 154790 h 184394"/>
                  <a:gd name="connsiteX24" fmla="*/ 111822 w 159206"/>
                  <a:gd name="connsiteY24" fmla="*/ 146224 h 184394"/>
                  <a:gd name="connsiteX25" fmla="*/ 123895 w 159206"/>
                  <a:gd name="connsiteY25" fmla="*/ 123531 h 184394"/>
                  <a:gd name="connsiteX26" fmla="*/ 159207 w 159206"/>
                  <a:gd name="connsiteY26" fmla="*/ 123531 h 184394"/>
                  <a:gd name="connsiteX27" fmla="*/ 153473 w 159206"/>
                  <a:gd name="connsiteY27" fmla="*/ 146224 h 184394"/>
                  <a:gd name="connsiteX28" fmla="*/ 139589 w 159206"/>
                  <a:gd name="connsiteY28" fmla="*/ 165460 h 184394"/>
                  <a:gd name="connsiteX29" fmla="*/ 117255 w 159206"/>
                  <a:gd name="connsiteY29" fmla="*/ 179285 h 184394"/>
                  <a:gd name="connsiteX30" fmla="*/ 85564 w 159206"/>
                  <a:gd name="connsiteY30" fmla="*/ 184395 h 184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9206" h="184394">
                    <a:moveTo>
                      <a:pt x="85564" y="184245"/>
                    </a:moveTo>
                    <a:cubicBezTo>
                      <a:pt x="73190" y="184245"/>
                      <a:pt x="61570" y="181991"/>
                      <a:pt x="51158" y="177482"/>
                    </a:cubicBezTo>
                    <a:cubicBezTo>
                      <a:pt x="40594" y="172974"/>
                      <a:pt x="31540" y="166512"/>
                      <a:pt x="23994" y="158396"/>
                    </a:cubicBezTo>
                    <a:cubicBezTo>
                      <a:pt x="16449" y="150281"/>
                      <a:pt x="10563" y="140513"/>
                      <a:pt x="6338" y="129392"/>
                    </a:cubicBezTo>
                    <a:cubicBezTo>
                      <a:pt x="2113" y="118271"/>
                      <a:pt x="0" y="105948"/>
                      <a:pt x="0" y="92573"/>
                    </a:cubicBezTo>
                    <a:cubicBezTo>
                      <a:pt x="0" y="79198"/>
                      <a:pt x="1962" y="67326"/>
                      <a:pt x="6036" y="56055"/>
                    </a:cubicBezTo>
                    <a:cubicBezTo>
                      <a:pt x="9960" y="44784"/>
                      <a:pt x="15694" y="34865"/>
                      <a:pt x="23089" y="26600"/>
                    </a:cubicBezTo>
                    <a:cubicBezTo>
                      <a:pt x="30483" y="18334"/>
                      <a:pt x="39387" y="11722"/>
                      <a:pt x="49950" y="7063"/>
                    </a:cubicBezTo>
                    <a:cubicBezTo>
                      <a:pt x="60514" y="2405"/>
                      <a:pt x="72284" y="0"/>
                      <a:pt x="85413" y="0"/>
                    </a:cubicBezTo>
                    <a:cubicBezTo>
                      <a:pt x="96430" y="0"/>
                      <a:pt x="106088" y="1503"/>
                      <a:pt x="114840" y="4659"/>
                    </a:cubicBezTo>
                    <a:cubicBezTo>
                      <a:pt x="123442" y="7664"/>
                      <a:pt x="130836" y="11872"/>
                      <a:pt x="137175" y="17282"/>
                    </a:cubicBezTo>
                    <a:cubicBezTo>
                      <a:pt x="143362" y="22692"/>
                      <a:pt x="148342" y="29004"/>
                      <a:pt x="151963" y="36218"/>
                    </a:cubicBezTo>
                    <a:cubicBezTo>
                      <a:pt x="155585" y="43431"/>
                      <a:pt x="158000" y="51396"/>
                      <a:pt x="158905" y="59812"/>
                    </a:cubicBezTo>
                    <a:lnTo>
                      <a:pt x="123140" y="59812"/>
                    </a:lnTo>
                    <a:cubicBezTo>
                      <a:pt x="121480" y="50945"/>
                      <a:pt x="117406" y="43732"/>
                      <a:pt x="110917" y="38322"/>
                    </a:cubicBezTo>
                    <a:cubicBezTo>
                      <a:pt x="104428" y="32912"/>
                      <a:pt x="95977" y="30207"/>
                      <a:pt x="85564" y="30207"/>
                    </a:cubicBezTo>
                    <a:cubicBezTo>
                      <a:pt x="77264" y="30207"/>
                      <a:pt x="70021" y="31860"/>
                      <a:pt x="63984" y="35016"/>
                    </a:cubicBezTo>
                    <a:cubicBezTo>
                      <a:pt x="57948" y="38171"/>
                      <a:pt x="52968" y="42680"/>
                      <a:pt x="48894" y="48240"/>
                    </a:cubicBezTo>
                    <a:cubicBezTo>
                      <a:pt x="44970" y="53801"/>
                      <a:pt x="41952" y="60413"/>
                      <a:pt x="39990" y="68077"/>
                    </a:cubicBezTo>
                    <a:cubicBezTo>
                      <a:pt x="38028" y="75742"/>
                      <a:pt x="36972" y="83857"/>
                      <a:pt x="36972" y="92573"/>
                    </a:cubicBezTo>
                    <a:cubicBezTo>
                      <a:pt x="36972" y="101289"/>
                      <a:pt x="38028" y="110006"/>
                      <a:pt x="40292" y="117670"/>
                    </a:cubicBezTo>
                    <a:cubicBezTo>
                      <a:pt x="42556" y="125334"/>
                      <a:pt x="45725" y="131797"/>
                      <a:pt x="49950" y="137357"/>
                    </a:cubicBezTo>
                    <a:cubicBezTo>
                      <a:pt x="54176" y="142917"/>
                      <a:pt x="59306" y="147125"/>
                      <a:pt x="65343" y="150281"/>
                    </a:cubicBezTo>
                    <a:cubicBezTo>
                      <a:pt x="71379" y="153287"/>
                      <a:pt x="78170" y="154790"/>
                      <a:pt x="85564" y="154790"/>
                    </a:cubicBezTo>
                    <a:cubicBezTo>
                      <a:pt x="96128" y="154790"/>
                      <a:pt x="104880" y="151934"/>
                      <a:pt x="111822" y="146224"/>
                    </a:cubicBezTo>
                    <a:cubicBezTo>
                      <a:pt x="118764" y="140513"/>
                      <a:pt x="122687" y="132999"/>
                      <a:pt x="123895" y="123531"/>
                    </a:cubicBezTo>
                    <a:lnTo>
                      <a:pt x="159207" y="123531"/>
                    </a:lnTo>
                    <a:cubicBezTo>
                      <a:pt x="158754" y="131496"/>
                      <a:pt x="156792" y="139010"/>
                      <a:pt x="153473" y="146224"/>
                    </a:cubicBezTo>
                    <a:cubicBezTo>
                      <a:pt x="150153" y="153437"/>
                      <a:pt x="145474" y="159749"/>
                      <a:pt x="139589" y="165460"/>
                    </a:cubicBezTo>
                    <a:cubicBezTo>
                      <a:pt x="133402" y="171170"/>
                      <a:pt x="126007" y="175829"/>
                      <a:pt x="117255" y="179285"/>
                    </a:cubicBezTo>
                    <a:cubicBezTo>
                      <a:pt x="108502" y="182742"/>
                      <a:pt x="97939" y="184395"/>
                      <a:pt x="85564" y="184395"/>
                    </a:cubicBezTo>
                    <a:close/>
                  </a:path>
                </a:pathLst>
              </a:custGeom>
              <a:grpFill/>
              <a:ln w="0"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0906B31B-FF04-CA60-128F-D8A9D76B83E2}"/>
                  </a:ext>
                </a:extLst>
              </p:cNvPr>
              <p:cNvSpPr/>
              <p:nvPr/>
            </p:nvSpPr>
            <p:spPr>
              <a:xfrm>
                <a:off x="9188539" y="3634256"/>
                <a:ext cx="133402" cy="134651"/>
              </a:xfrm>
              <a:custGeom>
                <a:avLst/>
                <a:gdLst>
                  <a:gd name="connsiteX0" fmla="*/ 66701 w 133402"/>
                  <a:gd name="connsiteY0" fmla="*/ 134652 h 134651"/>
                  <a:gd name="connsiteX1" fmla="*/ 39538 w 133402"/>
                  <a:gd name="connsiteY1" fmla="*/ 129392 h 134651"/>
                  <a:gd name="connsiteX2" fmla="*/ 18562 w 133402"/>
                  <a:gd name="connsiteY2" fmla="*/ 115115 h 134651"/>
                  <a:gd name="connsiteX3" fmla="*/ 4829 w 133402"/>
                  <a:gd name="connsiteY3" fmla="*/ 93775 h 134651"/>
                  <a:gd name="connsiteX4" fmla="*/ 0 w 133402"/>
                  <a:gd name="connsiteY4" fmla="*/ 67326 h 134651"/>
                  <a:gd name="connsiteX5" fmla="*/ 4829 w 133402"/>
                  <a:gd name="connsiteY5" fmla="*/ 40876 h 134651"/>
                  <a:gd name="connsiteX6" fmla="*/ 18562 w 133402"/>
                  <a:gd name="connsiteY6" fmla="*/ 19536 h 134651"/>
                  <a:gd name="connsiteX7" fmla="*/ 39538 w 133402"/>
                  <a:gd name="connsiteY7" fmla="*/ 5260 h 134651"/>
                  <a:gd name="connsiteX8" fmla="*/ 66701 w 133402"/>
                  <a:gd name="connsiteY8" fmla="*/ 0 h 134651"/>
                  <a:gd name="connsiteX9" fmla="*/ 93864 w 133402"/>
                  <a:gd name="connsiteY9" fmla="*/ 5260 h 134651"/>
                  <a:gd name="connsiteX10" fmla="*/ 114840 w 133402"/>
                  <a:gd name="connsiteY10" fmla="*/ 19536 h 134651"/>
                  <a:gd name="connsiteX11" fmla="*/ 128573 w 133402"/>
                  <a:gd name="connsiteY11" fmla="*/ 40876 h 134651"/>
                  <a:gd name="connsiteX12" fmla="*/ 133402 w 133402"/>
                  <a:gd name="connsiteY12" fmla="*/ 67326 h 134651"/>
                  <a:gd name="connsiteX13" fmla="*/ 128573 w 133402"/>
                  <a:gd name="connsiteY13" fmla="*/ 93775 h 134651"/>
                  <a:gd name="connsiteX14" fmla="*/ 114840 w 133402"/>
                  <a:gd name="connsiteY14" fmla="*/ 115115 h 134651"/>
                  <a:gd name="connsiteX15" fmla="*/ 93864 w 133402"/>
                  <a:gd name="connsiteY15" fmla="*/ 129392 h 134651"/>
                  <a:gd name="connsiteX16" fmla="*/ 66701 w 133402"/>
                  <a:gd name="connsiteY16" fmla="*/ 134652 h 134651"/>
                  <a:gd name="connsiteX17" fmla="*/ 66701 w 133402"/>
                  <a:gd name="connsiteY17" fmla="*/ 108954 h 134651"/>
                  <a:gd name="connsiteX18" fmla="*/ 90695 w 133402"/>
                  <a:gd name="connsiteY18" fmla="*/ 97532 h 134651"/>
                  <a:gd name="connsiteX19" fmla="*/ 98995 w 133402"/>
                  <a:gd name="connsiteY19" fmla="*/ 67476 h 134651"/>
                  <a:gd name="connsiteX20" fmla="*/ 90695 w 133402"/>
                  <a:gd name="connsiteY20" fmla="*/ 37420 h 134651"/>
                  <a:gd name="connsiteX21" fmla="*/ 66701 w 133402"/>
                  <a:gd name="connsiteY21" fmla="*/ 25848 h 134651"/>
                  <a:gd name="connsiteX22" fmla="*/ 42707 w 133402"/>
                  <a:gd name="connsiteY22" fmla="*/ 37420 h 134651"/>
                  <a:gd name="connsiteX23" fmla="*/ 34407 w 133402"/>
                  <a:gd name="connsiteY23" fmla="*/ 67476 h 134651"/>
                  <a:gd name="connsiteX24" fmla="*/ 42707 w 133402"/>
                  <a:gd name="connsiteY24" fmla="*/ 97532 h 134651"/>
                  <a:gd name="connsiteX25" fmla="*/ 66701 w 133402"/>
                  <a:gd name="connsiteY25" fmla="*/ 108954 h 134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402" h="134651">
                    <a:moveTo>
                      <a:pt x="66701" y="134652"/>
                    </a:moveTo>
                    <a:cubicBezTo>
                      <a:pt x="56741" y="134652"/>
                      <a:pt x="47687" y="132849"/>
                      <a:pt x="39538" y="129392"/>
                    </a:cubicBezTo>
                    <a:cubicBezTo>
                      <a:pt x="31389" y="125936"/>
                      <a:pt x="24447" y="121127"/>
                      <a:pt x="18562" y="115115"/>
                    </a:cubicBezTo>
                    <a:cubicBezTo>
                      <a:pt x="12676" y="109104"/>
                      <a:pt x="8149" y="102041"/>
                      <a:pt x="4829" y="93775"/>
                    </a:cubicBezTo>
                    <a:cubicBezTo>
                      <a:pt x="1660" y="85660"/>
                      <a:pt x="0" y="76794"/>
                      <a:pt x="0" y="67326"/>
                    </a:cubicBezTo>
                    <a:cubicBezTo>
                      <a:pt x="0" y="57858"/>
                      <a:pt x="1660" y="49142"/>
                      <a:pt x="4829" y="40876"/>
                    </a:cubicBezTo>
                    <a:cubicBezTo>
                      <a:pt x="7998" y="32761"/>
                      <a:pt x="12676" y="25548"/>
                      <a:pt x="18562" y="19536"/>
                    </a:cubicBezTo>
                    <a:cubicBezTo>
                      <a:pt x="24447" y="13525"/>
                      <a:pt x="31389" y="8716"/>
                      <a:pt x="39538" y="5260"/>
                    </a:cubicBezTo>
                    <a:cubicBezTo>
                      <a:pt x="47687" y="1803"/>
                      <a:pt x="56741" y="0"/>
                      <a:pt x="66701" y="0"/>
                    </a:cubicBezTo>
                    <a:cubicBezTo>
                      <a:pt x="76661" y="0"/>
                      <a:pt x="85715" y="1803"/>
                      <a:pt x="93864" y="5260"/>
                    </a:cubicBezTo>
                    <a:cubicBezTo>
                      <a:pt x="102013" y="8716"/>
                      <a:pt x="108955" y="13525"/>
                      <a:pt x="114840" y="19536"/>
                    </a:cubicBezTo>
                    <a:cubicBezTo>
                      <a:pt x="120726" y="25548"/>
                      <a:pt x="125253" y="32611"/>
                      <a:pt x="128573" y="40876"/>
                    </a:cubicBezTo>
                    <a:cubicBezTo>
                      <a:pt x="131742" y="48992"/>
                      <a:pt x="133402" y="57858"/>
                      <a:pt x="133402" y="67326"/>
                    </a:cubicBezTo>
                    <a:cubicBezTo>
                      <a:pt x="133402" y="76794"/>
                      <a:pt x="131742" y="85510"/>
                      <a:pt x="128573" y="93775"/>
                    </a:cubicBezTo>
                    <a:cubicBezTo>
                      <a:pt x="125404" y="101891"/>
                      <a:pt x="120726" y="109104"/>
                      <a:pt x="114840" y="115115"/>
                    </a:cubicBezTo>
                    <a:cubicBezTo>
                      <a:pt x="108955" y="121127"/>
                      <a:pt x="102013" y="125936"/>
                      <a:pt x="93864" y="129392"/>
                    </a:cubicBezTo>
                    <a:cubicBezTo>
                      <a:pt x="85715" y="132849"/>
                      <a:pt x="76661" y="134652"/>
                      <a:pt x="66701" y="134652"/>
                    </a:cubicBezTo>
                    <a:close/>
                    <a:moveTo>
                      <a:pt x="66701" y="108954"/>
                    </a:moveTo>
                    <a:cubicBezTo>
                      <a:pt x="77114" y="108954"/>
                      <a:pt x="85112" y="105197"/>
                      <a:pt x="90695" y="97532"/>
                    </a:cubicBezTo>
                    <a:cubicBezTo>
                      <a:pt x="96279" y="89868"/>
                      <a:pt x="98995" y="79950"/>
                      <a:pt x="98995" y="67476"/>
                    </a:cubicBezTo>
                    <a:cubicBezTo>
                      <a:pt x="98995" y="55003"/>
                      <a:pt x="96279" y="45084"/>
                      <a:pt x="90695" y="37420"/>
                    </a:cubicBezTo>
                    <a:cubicBezTo>
                      <a:pt x="85112" y="29756"/>
                      <a:pt x="77114" y="25848"/>
                      <a:pt x="66701" y="25848"/>
                    </a:cubicBezTo>
                    <a:cubicBezTo>
                      <a:pt x="56289" y="25848"/>
                      <a:pt x="48290" y="29756"/>
                      <a:pt x="42707" y="37420"/>
                    </a:cubicBezTo>
                    <a:cubicBezTo>
                      <a:pt x="37123" y="45084"/>
                      <a:pt x="34407" y="55153"/>
                      <a:pt x="34407" y="67476"/>
                    </a:cubicBezTo>
                    <a:cubicBezTo>
                      <a:pt x="34407" y="79799"/>
                      <a:pt x="37123" y="89868"/>
                      <a:pt x="42707" y="97532"/>
                    </a:cubicBezTo>
                    <a:cubicBezTo>
                      <a:pt x="48290" y="105197"/>
                      <a:pt x="56289" y="108954"/>
                      <a:pt x="66701" y="108954"/>
                    </a:cubicBezTo>
                    <a:close/>
                  </a:path>
                </a:pathLst>
              </a:custGeom>
              <a:grpFill/>
              <a:ln w="0"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7BE5BBCE-EAB5-880A-4F1E-6BCB637EB5FC}"/>
                  </a:ext>
                </a:extLst>
              </p:cNvPr>
              <p:cNvSpPr/>
              <p:nvPr/>
            </p:nvSpPr>
            <p:spPr>
              <a:xfrm>
                <a:off x="9340050" y="3634556"/>
                <a:ext cx="115745" cy="130744"/>
              </a:xfrm>
              <a:custGeom>
                <a:avLst/>
                <a:gdLst>
                  <a:gd name="connsiteX0" fmla="*/ 33049 w 115745"/>
                  <a:gd name="connsiteY0" fmla="*/ 20889 h 130744"/>
                  <a:gd name="connsiteX1" fmla="*/ 33803 w 115745"/>
                  <a:gd name="connsiteY1" fmla="*/ 20889 h 130744"/>
                  <a:gd name="connsiteX2" fmla="*/ 49347 w 115745"/>
                  <a:gd name="connsiteY2" fmla="*/ 5260 h 130744"/>
                  <a:gd name="connsiteX3" fmla="*/ 71681 w 115745"/>
                  <a:gd name="connsiteY3" fmla="*/ 0 h 130744"/>
                  <a:gd name="connsiteX4" fmla="*/ 89790 w 115745"/>
                  <a:gd name="connsiteY4" fmla="*/ 3607 h 130744"/>
                  <a:gd name="connsiteX5" fmla="*/ 103673 w 115745"/>
                  <a:gd name="connsiteY5" fmla="*/ 13525 h 130744"/>
                  <a:gd name="connsiteX6" fmla="*/ 112577 w 115745"/>
                  <a:gd name="connsiteY6" fmla="*/ 28553 h 130744"/>
                  <a:gd name="connsiteX7" fmla="*/ 115746 w 115745"/>
                  <a:gd name="connsiteY7" fmla="*/ 47639 h 130744"/>
                  <a:gd name="connsiteX8" fmla="*/ 115746 w 115745"/>
                  <a:gd name="connsiteY8" fmla="*/ 130594 h 130744"/>
                  <a:gd name="connsiteX9" fmla="*/ 81942 w 115745"/>
                  <a:gd name="connsiteY9" fmla="*/ 130594 h 130744"/>
                  <a:gd name="connsiteX10" fmla="*/ 81942 w 115745"/>
                  <a:gd name="connsiteY10" fmla="*/ 52598 h 130744"/>
                  <a:gd name="connsiteX11" fmla="*/ 76208 w 115745"/>
                  <a:gd name="connsiteY11" fmla="*/ 35767 h 130744"/>
                  <a:gd name="connsiteX12" fmla="*/ 59759 w 115745"/>
                  <a:gd name="connsiteY12" fmla="*/ 29305 h 130744"/>
                  <a:gd name="connsiteX13" fmla="*/ 41198 w 115745"/>
                  <a:gd name="connsiteY13" fmla="*/ 37420 h 130744"/>
                  <a:gd name="connsiteX14" fmla="*/ 33803 w 115745"/>
                  <a:gd name="connsiteY14" fmla="*/ 58610 h 130744"/>
                  <a:gd name="connsiteX15" fmla="*/ 33803 w 115745"/>
                  <a:gd name="connsiteY15" fmla="*/ 130745 h 130744"/>
                  <a:gd name="connsiteX16" fmla="*/ 0 w 115745"/>
                  <a:gd name="connsiteY16" fmla="*/ 130745 h 130744"/>
                  <a:gd name="connsiteX17" fmla="*/ 0 w 115745"/>
                  <a:gd name="connsiteY17" fmla="*/ 3607 h 130744"/>
                  <a:gd name="connsiteX18" fmla="*/ 15694 w 115745"/>
                  <a:gd name="connsiteY18" fmla="*/ 3607 h 130744"/>
                  <a:gd name="connsiteX19" fmla="*/ 33049 w 115745"/>
                  <a:gd name="connsiteY19" fmla="*/ 20889 h 130744"/>
                  <a:gd name="connsiteX20" fmla="*/ 33049 w 115745"/>
                  <a:gd name="connsiteY20" fmla="*/ 20889 h 130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745" h="130744">
                    <a:moveTo>
                      <a:pt x="33049" y="20889"/>
                    </a:moveTo>
                    <a:lnTo>
                      <a:pt x="33803" y="20889"/>
                    </a:lnTo>
                    <a:cubicBezTo>
                      <a:pt x="38179" y="13976"/>
                      <a:pt x="43310" y="8716"/>
                      <a:pt x="49347" y="5260"/>
                    </a:cubicBezTo>
                    <a:cubicBezTo>
                      <a:pt x="55383" y="1803"/>
                      <a:pt x="62777" y="0"/>
                      <a:pt x="71681" y="0"/>
                    </a:cubicBezTo>
                    <a:cubicBezTo>
                      <a:pt x="78321" y="0"/>
                      <a:pt x="84357" y="1202"/>
                      <a:pt x="89790" y="3607"/>
                    </a:cubicBezTo>
                    <a:cubicBezTo>
                      <a:pt x="95222" y="6011"/>
                      <a:pt x="99750" y="9317"/>
                      <a:pt x="103673" y="13525"/>
                    </a:cubicBezTo>
                    <a:cubicBezTo>
                      <a:pt x="107446" y="17733"/>
                      <a:pt x="110464" y="22692"/>
                      <a:pt x="112577" y="28553"/>
                    </a:cubicBezTo>
                    <a:cubicBezTo>
                      <a:pt x="114689" y="34264"/>
                      <a:pt x="115746" y="40726"/>
                      <a:pt x="115746" y="47639"/>
                    </a:cubicBezTo>
                    <a:lnTo>
                      <a:pt x="115746" y="130594"/>
                    </a:lnTo>
                    <a:lnTo>
                      <a:pt x="81942" y="130594"/>
                    </a:lnTo>
                    <a:lnTo>
                      <a:pt x="81942" y="52598"/>
                    </a:lnTo>
                    <a:cubicBezTo>
                      <a:pt x="81942" y="45685"/>
                      <a:pt x="79981" y="39975"/>
                      <a:pt x="76208" y="35767"/>
                    </a:cubicBezTo>
                    <a:cubicBezTo>
                      <a:pt x="72435" y="31409"/>
                      <a:pt x="66852" y="29305"/>
                      <a:pt x="59759" y="29305"/>
                    </a:cubicBezTo>
                    <a:cubicBezTo>
                      <a:pt x="52667" y="29305"/>
                      <a:pt x="46178" y="32010"/>
                      <a:pt x="41198" y="37420"/>
                    </a:cubicBezTo>
                    <a:cubicBezTo>
                      <a:pt x="36369" y="42830"/>
                      <a:pt x="33803" y="49893"/>
                      <a:pt x="33803" y="58610"/>
                    </a:cubicBezTo>
                    <a:lnTo>
                      <a:pt x="33803" y="130745"/>
                    </a:lnTo>
                    <a:lnTo>
                      <a:pt x="0" y="130745"/>
                    </a:lnTo>
                    <a:lnTo>
                      <a:pt x="0" y="3607"/>
                    </a:lnTo>
                    <a:lnTo>
                      <a:pt x="15694" y="3607"/>
                    </a:lnTo>
                    <a:cubicBezTo>
                      <a:pt x="25352" y="3607"/>
                      <a:pt x="33049" y="11421"/>
                      <a:pt x="33049" y="20889"/>
                    </a:cubicBezTo>
                    <a:lnTo>
                      <a:pt x="33049" y="20889"/>
                    </a:lnTo>
                    <a:close/>
                  </a:path>
                </a:pathLst>
              </a:custGeom>
              <a:grpFill/>
              <a:ln w="0" cap="flat">
                <a:no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2125EE96-71E8-4FCB-28C9-B8C1F0DEEF27}"/>
                  </a:ext>
                </a:extLst>
              </p:cNvPr>
              <p:cNvSpPr/>
              <p:nvPr/>
            </p:nvSpPr>
            <p:spPr>
              <a:xfrm>
                <a:off x="9552527" y="3634406"/>
                <a:ext cx="126007" cy="134501"/>
              </a:xfrm>
              <a:custGeom>
                <a:avLst/>
                <a:gdLst>
                  <a:gd name="connsiteX0" fmla="*/ 66248 w 126007"/>
                  <a:gd name="connsiteY0" fmla="*/ 134502 h 134501"/>
                  <a:gd name="connsiteX1" fmla="*/ 38029 w 126007"/>
                  <a:gd name="connsiteY1" fmla="*/ 129242 h 134501"/>
                  <a:gd name="connsiteX2" fmla="*/ 17203 w 126007"/>
                  <a:gd name="connsiteY2" fmla="*/ 114965 h 134501"/>
                  <a:gd name="connsiteX3" fmla="*/ 4376 w 126007"/>
                  <a:gd name="connsiteY3" fmla="*/ 93475 h 134501"/>
                  <a:gd name="connsiteX4" fmla="*/ 0 w 126007"/>
                  <a:gd name="connsiteY4" fmla="*/ 67025 h 134501"/>
                  <a:gd name="connsiteX5" fmla="*/ 4678 w 126007"/>
                  <a:gd name="connsiteY5" fmla="*/ 40576 h 134501"/>
                  <a:gd name="connsiteX6" fmla="*/ 17656 w 126007"/>
                  <a:gd name="connsiteY6" fmla="*/ 19386 h 134501"/>
                  <a:gd name="connsiteX7" fmla="*/ 37576 w 126007"/>
                  <a:gd name="connsiteY7" fmla="*/ 5260 h 134501"/>
                  <a:gd name="connsiteX8" fmla="*/ 63079 w 126007"/>
                  <a:gd name="connsiteY8" fmla="*/ 0 h 134501"/>
                  <a:gd name="connsiteX9" fmla="*/ 90242 w 126007"/>
                  <a:gd name="connsiteY9" fmla="*/ 5560 h 134501"/>
                  <a:gd name="connsiteX10" fmla="*/ 109860 w 126007"/>
                  <a:gd name="connsiteY10" fmla="*/ 21340 h 134501"/>
                  <a:gd name="connsiteX11" fmla="*/ 121933 w 126007"/>
                  <a:gd name="connsiteY11" fmla="*/ 45535 h 134501"/>
                  <a:gd name="connsiteX12" fmla="*/ 126007 w 126007"/>
                  <a:gd name="connsiteY12" fmla="*/ 76644 h 134501"/>
                  <a:gd name="connsiteX13" fmla="*/ 33501 w 126007"/>
                  <a:gd name="connsiteY13" fmla="*/ 76644 h 134501"/>
                  <a:gd name="connsiteX14" fmla="*/ 43612 w 126007"/>
                  <a:gd name="connsiteY14" fmla="*/ 99937 h 134501"/>
                  <a:gd name="connsiteX15" fmla="*/ 66097 w 126007"/>
                  <a:gd name="connsiteY15" fmla="*/ 108353 h 134501"/>
                  <a:gd name="connsiteX16" fmla="*/ 82094 w 126007"/>
                  <a:gd name="connsiteY16" fmla="*/ 104145 h 134501"/>
                  <a:gd name="connsiteX17" fmla="*/ 90846 w 126007"/>
                  <a:gd name="connsiteY17" fmla="*/ 92724 h 134501"/>
                  <a:gd name="connsiteX18" fmla="*/ 124196 w 126007"/>
                  <a:gd name="connsiteY18" fmla="*/ 92724 h 134501"/>
                  <a:gd name="connsiteX19" fmla="*/ 117858 w 126007"/>
                  <a:gd name="connsiteY19" fmla="*/ 108653 h 134501"/>
                  <a:gd name="connsiteX20" fmla="*/ 105937 w 126007"/>
                  <a:gd name="connsiteY20" fmla="*/ 121878 h 134501"/>
                  <a:gd name="connsiteX21" fmla="*/ 88582 w 126007"/>
                  <a:gd name="connsiteY21" fmla="*/ 130895 h 134501"/>
                  <a:gd name="connsiteX22" fmla="*/ 66399 w 126007"/>
                  <a:gd name="connsiteY22" fmla="*/ 134201 h 134501"/>
                  <a:gd name="connsiteX23" fmla="*/ 63532 w 126007"/>
                  <a:gd name="connsiteY23" fmla="*/ 26299 h 134501"/>
                  <a:gd name="connsiteX24" fmla="*/ 43159 w 126007"/>
                  <a:gd name="connsiteY24" fmla="*/ 33663 h 134501"/>
                  <a:gd name="connsiteX25" fmla="*/ 33954 w 126007"/>
                  <a:gd name="connsiteY25" fmla="*/ 53650 h 134501"/>
                  <a:gd name="connsiteX26" fmla="*/ 90695 w 126007"/>
                  <a:gd name="connsiteY26" fmla="*/ 53650 h 134501"/>
                  <a:gd name="connsiteX27" fmla="*/ 82546 w 126007"/>
                  <a:gd name="connsiteY27" fmla="*/ 33964 h 134501"/>
                  <a:gd name="connsiteX28" fmla="*/ 63532 w 126007"/>
                  <a:gd name="connsiteY28" fmla="*/ 26450 h 134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007" h="134501">
                    <a:moveTo>
                      <a:pt x="66248" y="134502"/>
                    </a:moveTo>
                    <a:cubicBezTo>
                      <a:pt x="55685" y="134502"/>
                      <a:pt x="46178" y="132698"/>
                      <a:pt x="38029" y="129242"/>
                    </a:cubicBezTo>
                    <a:cubicBezTo>
                      <a:pt x="29880" y="125785"/>
                      <a:pt x="22938" y="120976"/>
                      <a:pt x="17203" y="114965"/>
                    </a:cubicBezTo>
                    <a:cubicBezTo>
                      <a:pt x="11620" y="108954"/>
                      <a:pt x="7243" y="101740"/>
                      <a:pt x="4376" y="93475"/>
                    </a:cubicBezTo>
                    <a:cubicBezTo>
                      <a:pt x="1509" y="85210"/>
                      <a:pt x="0" y="76343"/>
                      <a:pt x="0" y="67025"/>
                    </a:cubicBezTo>
                    <a:cubicBezTo>
                      <a:pt x="0" y="57708"/>
                      <a:pt x="1509" y="48841"/>
                      <a:pt x="4678" y="40576"/>
                    </a:cubicBezTo>
                    <a:cubicBezTo>
                      <a:pt x="7696" y="32461"/>
                      <a:pt x="12073" y="25398"/>
                      <a:pt x="17656" y="19386"/>
                    </a:cubicBezTo>
                    <a:cubicBezTo>
                      <a:pt x="23240" y="13375"/>
                      <a:pt x="29880" y="8716"/>
                      <a:pt x="37576" y="5260"/>
                    </a:cubicBezTo>
                    <a:cubicBezTo>
                      <a:pt x="45272" y="1803"/>
                      <a:pt x="53723" y="0"/>
                      <a:pt x="63079" y="0"/>
                    </a:cubicBezTo>
                    <a:cubicBezTo>
                      <a:pt x="73341" y="0"/>
                      <a:pt x="82395" y="1803"/>
                      <a:pt x="90242" y="5560"/>
                    </a:cubicBezTo>
                    <a:cubicBezTo>
                      <a:pt x="98090" y="9317"/>
                      <a:pt x="104579" y="14577"/>
                      <a:pt x="109860" y="21340"/>
                    </a:cubicBezTo>
                    <a:cubicBezTo>
                      <a:pt x="115142" y="28103"/>
                      <a:pt x="119217" y="36218"/>
                      <a:pt x="121933" y="45535"/>
                    </a:cubicBezTo>
                    <a:cubicBezTo>
                      <a:pt x="124649" y="54853"/>
                      <a:pt x="126007" y="65222"/>
                      <a:pt x="126007" y="76644"/>
                    </a:cubicBezTo>
                    <a:lnTo>
                      <a:pt x="33501" y="76644"/>
                    </a:lnTo>
                    <a:cubicBezTo>
                      <a:pt x="34860" y="86562"/>
                      <a:pt x="38179" y="94377"/>
                      <a:pt x="43612" y="99937"/>
                    </a:cubicBezTo>
                    <a:cubicBezTo>
                      <a:pt x="49045" y="105497"/>
                      <a:pt x="56439" y="108353"/>
                      <a:pt x="66097" y="108353"/>
                    </a:cubicBezTo>
                    <a:cubicBezTo>
                      <a:pt x="72737" y="108353"/>
                      <a:pt x="78019" y="107000"/>
                      <a:pt x="82094" y="104145"/>
                    </a:cubicBezTo>
                    <a:cubicBezTo>
                      <a:pt x="86017" y="101290"/>
                      <a:pt x="89035" y="97533"/>
                      <a:pt x="90846" y="92724"/>
                    </a:cubicBezTo>
                    <a:lnTo>
                      <a:pt x="124196" y="92724"/>
                    </a:lnTo>
                    <a:cubicBezTo>
                      <a:pt x="122989" y="98284"/>
                      <a:pt x="120877" y="103694"/>
                      <a:pt x="117858" y="108653"/>
                    </a:cubicBezTo>
                    <a:cubicBezTo>
                      <a:pt x="114840" y="113763"/>
                      <a:pt x="110766" y="118121"/>
                      <a:pt x="105937" y="121878"/>
                    </a:cubicBezTo>
                    <a:cubicBezTo>
                      <a:pt x="101108" y="125635"/>
                      <a:pt x="95222" y="128641"/>
                      <a:pt x="88582" y="130895"/>
                    </a:cubicBezTo>
                    <a:cubicBezTo>
                      <a:pt x="81942" y="133149"/>
                      <a:pt x="74548" y="134201"/>
                      <a:pt x="66399" y="134201"/>
                    </a:cubicBezTo>
                    <a:close/>
                    <a:moveTo>
                      <a:pt x="63532" y="26299"/>
                    </a:moveTo>
                    <a:cubicBezTo>
                      <a:pt x="54628" y="26299"/>
                      <a:pt x="47838" y="28704"/>
                      <a:pt x="43159" y="33663"/>
                    </a:cubicBezTo>
                    <a:cubicBezTo>
                      <a:pt x="38481" y="38472"/>
                      <a:pt x="35463" y="45235"/>
                      <a:pt x="33954" y="53650"/>
                    </a:cubicBezTo>
                    <a:lnTo>
                      <a:pt x="90695" y="53650"/>
                    </a:lnTo>
                    <a:cubicBezTo>
                      <a:pt x="90242" y="45535"/>
                      <a:pt x="87526" y="38923"/>
                      <a:pt x="82546" y="33964"/>
                    </a:cubicBezTo>
                    <a:cubicBezTo>
                      <a:pt x="77717" y="28854"/>
                      <a:pt x="71379" y="26450"/>
                      <a:pt x="63532" y="26450"/>
                    </a:cubicBezTo>
                    <a:close/>
                  </a:path>
                </a:pathLst>
              </a:custGeom>
              <a:grpFill/>
              <a:ln w="0" cap="flat">
                <a:no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3DDDBD8C-7EAE-C9CD-CBA5-FEA5FEC0E255}"/>
                  </a:ext>
                </a:extLst>
              </p:cNvPr>
              <p:cNvSpPr/>
              <p:nvPr/>
            </p:nvSpPr>
            <p:spPr>
              <a:xfrm>
                <a:off x="9696794" y="3636660"/>
                <a:ext cx="72586" cy="128640"/>
              </a:xfrm>
              <a:custGeom>
                <a:avLst/>
                <a:gdLst>
                  <a:gd name="connsiteX0" fmla="*/ 32445 w 72586"/>
                  <a:gd name="connsiteY0" fmla="*/ 21791 h 128640"/>
                  <a:gd name="connsiteX1" fmla="*/ 33200 w 72586"/>
                  <a:gd name="connsiteY1" fmla="*/ 21791 h 128640"/>
                  <a:gd name="connsiteX2" fmla="*/ 46178 w 72586"/>
                  <a:gd name="connsiteY2" fmla="*/ 5410 h 128640"/>
                  <a:gd name="connsiteX3" fmla="*/ 64588 w 72586"/>
                  <a:gd name="connsiteY3" fmla="*/ 0 h 128640"/>
                  <a:gd name="connsiteX4" fmla="*/ 72586 w 72586"/>
                  <a:gd name="connsiteY4" fmla="*/ 1052 h 128640"/>
                  <a:gd name="connsiteX5" fmla="*/ 72586 w 72586"/>
                  <a:gd name="connsiteY5" fmla="*/ 30507 h 128640"/>
                  <a:gd name="connsiteX6" fmla="*/ 71832 w 72586"/>
                  <a:gd name="connsiteY6" fmla="*/ 30507 h 128640"/>
                  <a:gd name="connsiteX7" fmla="*/ 44518 w 72586"/>
                  <a:gd name="connsiteY7" fmla="*/ 37721 h 128640"/>
                  <a:gd name="connsiteX8" fmla="*/ 33803 w 72586"/>
                  <a:gd name="connsiteY8" fmla="*/ 66725 h 128640"/>
                  <a:gd name="connsiteX9" fmla="*/ 33803 w 72586"/>
                  <a:gd name="connsiteY9" fmla="*/ 128641 h 128640"/>
                  <a:gd name="connsiteX10" fmla="*/ 0 w 72586"/>
                  <a:gd name="connsiteY10" fmla="*/ 128641 h 128640"/>
                  <a:gd name="connsiteX11" fmla="*/ 0 w 72586"/>
                  <a:gd name="connsiteY11" fmla="*/ 1503 h 128640"/>
                  <a:gd name="connsiteX12" fmla="*/ 12223 w 72586"/>
                  <a:gd name="connsiteY12" fmla="*/ 1503 h 128640"/>
                  <a:gd name="connsiteX13" fmla="*/ 32596 w 72586"/>
                  <a:gd name="connsiteY13" fmla="*/ 21791 h 128640"/>
                  <a:gd name="connsiteX14" fmla="*/ 32596 w 72586"/>
                  <a:gd name="connsiteY14" fmla="*/ 21791 h 12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2586" h="128640">
                    <a:moveTo>
                      <a:pt x="32445" y="21791"/>
                    </a:moveTo>
                    <a:lnTo>
                      <a:pt x="33200" y="21791"/>
                    </a:lnTo>
                    <a:cubicBezTo>
                      <a:pt x="36972" y="14577"/>
                      <a:pt x="41349" y="9017"/>
                      <a:pt x="46178" y="5410"/>
                    </a:cubicBezTo>
                    <a:cubicBezTo>
                      <a:pt x="51007" y="1803"/>
                      <a:pt x="57194" y="0"/>
                      <a:pt x="64588" y="0"/>
                    </a:cubicBezTo>
                    <a:cubicBezTo>
                      <a:pt x="68059" y="0"/>
                      <a:pt x="70775" y="301"/>
                      <a:pt x="72586" y="1052"/>
                    </a:cubicBezTo>
                    <a:lnTo>
                      <a:pt x="72586" y="30507"/>
                    </a:lnTo>
                    <a:lnTo>
                      <a:pt x="71832" y="30507"/>
                    </a:lnTo>
                    <a:cubicBezTo>
                      <a:pt x="60665" y="29305"/>
                      <a:pt x="51610" y="31709"/>
                      <a:pt x="44518" y="37721"/>
                    </a:cubicBezTo>
                    <a:cubicBezTo>
                      <a:pt x="37425" y="43732"/>
                      <a:pt x="33803" y="53350"/>
                      <a:pt x="33803" y="66725"/>
                    </a:cubicBezTo>
                    <a:lnTo>
                      <a:pt x="33803" y="128641"/>
                    </a:lnTo>
                    <a:lnTo>
                      <a:pt x="0" y="128641"/>
                    </a:lnTo>
                    <a:lnTo>
                      <a:pt x="0" y="1503"/>
                    </a:lnTo>
                    <a:lnTo>
                      <a:pt x="12223" y="1503"/>
                    </a:lnTo>
                    <a:cubicBezTo>
                      <a:pt x="23541" y="1503"/>
                      <a:pt x="32596" y="10670"/>
                      <a:pt x="32596" y="21791"/>
                    </a:cubicBezTo>
                    <a:lnTo>
                      <a:pt x="32596" y="21791"/>
                    </a:lnTo>
                    <a:close/>
                  </a:path>
                </a:pathLst>
              </a:custGeom>
              <a:grpFill/>
              <a:ln w="0" cap="flat">
                <a:no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CEE23AF4-1456-3E89-9A3D-555A45929230}"/>
                  </a:ext>
                </a:extLst>
              </p:cNvPr>
              <p:cNvSpPr/>
              <p:nvPr/>
            </p:nvSpPr>
            <p:spPr>
              <a:xfrm>
                <a:off x="9776473" y="3634406"/>
                <a:ext cx="126007" cy="134501"/>
              </a:xfrm>
              <a:custGeom>
                <a:avLst/>
                <a:gdLst>
                  <a:gd name="connsiteX0" fmla="*/ 66248 w 126007"/>
                  <a:gd name="connsiteY0" fmla="*/ 134502 h 134501"/>
                  <a:gd name="connsiteX1" fmla="*/ 38029 w 126007"/>
                  <a:gd name="connsiteY1" fmla="*/ 129242 h 134501"/>
                  <a:gd name="connsiteX2" fmla="*/ 17203 w 126007"/>
                  <a:gd name="connsiteY2" fmla="*/ 114965 h 134501"/>
                  <a:gd name="connsiteX3" fmla="*/ 4376 w 126007"/>
                  <a:gd name="connsiteY3" fmla="*/ 93475 h 134501"/>
                  <a:gd name="connsiteX4" fmla="*/ 0 w 126007"/>
                  <a:gd name="connsiteY4" fmla="*/ 67025 h 134501"/>
                  <a:gd name="connsiteX5" fmla="*/ 4678 w 126007"/>
                  <a:gd name="connsiteY5" fmla="*/ 40576 h 134501"/>
                  <a:gd name="connsiteX6" fmla="*/ 17656 w 126007"/>
                  <a:gd name="connsiteY6" fmla="*/ 19386 h 134501"/>
                  <a:gd name="connsiteX7" fmla="*/ 37576 w 126007"/>
                  <a:gd name="connsiteY7" fmla="*/ 5260 h 134501"/>
                  <a:gd name="connsiteX8" fmla="*/ 63079 w 126007"/>
                  <a:gd name="connsiteY8" fmla="*/ 0 h 134501"/>
                  <a:gd name="connsiteX9" fmla="*/ 90242 w 126007"/>
                  <a:gd name="connsiteY9" fmla="*/ 5560 h 134501"/>
                  <a:gd name="connsiteX10" fmla="*/ 109860 w 126007"/>
                  <a:gd name="connsiteY10" fmla="*/ 21340 h 134501"/>
                  <a:gd name="connsiteX11" fmla="*/ 121933 w 126007"/>
                  <a:gd name="connsiteY11" fmla="*/ 45535 h 134501"/>
                  <a:gd name="connsiteX12" fmla="*/ 126008 w 126007"/>
                  <a:gd name="connsiteY12" fmla="*/ 76644 h 134501"/>
                  <a:gd name="connsiteX13" fmla="*/ 33501 w 126007"/>
                  <a:gd name="connsiteY13" fmla="*/ 76644 h 134501"/>
                  <a:gd name="connsiteX14" fmla="*/ 43612 w 126007"/>
                  <a:gd name="connsiteY14" fmla="*/ 99937 h 134501"/>
                  <a:gd name="connsiteX15" fmla="*/ 66097 w 126007"/>
                  <a:gd name="connsiteY15" fmla="*/ 108353 h 134501"/>
                  <a:gd name="connsiteX16" fmla="*/ 82094 w 126007"/>
                  <a:gd name="connsiteY16" fmla="*/ 104145 h 134501"/>
                  <a:gd name="connsiteX17" fmla="*/ 90846 w 126007"/>
                  <a:gd name="connsiteY17" fmla="*/ 92724 h 134501"/>
                  <a:gd name="connsiteX18" fmla="*/ 124196 w 126007"/>
                  <a:gd name="connsiteY18" fmla="*/ 92724 h 134501"/>
                  <a:gd name="connsiteX19" fmla="*/ 117858 w 126007"/>
                  <a:gd name="connsiteY19" fmla="*/ 108653 h 134501"/>
                  <a:gd name="connsiteX20" fmla="*/ 105937 w 126007"/>
                  <a:gd name="connsiteY20" fmla="*/ 121878 h 134501"/>
                  <a:gd name="connsiteX21" fmla="*/ 88582 w 126007"/>
                  <a:gd name="connsiteY21" fmla="*/ 130895 h 134501"/>
                  <a:gd name="connsiteX22" fmla="*/ 66399 w 126007"/>
                  <a:gd name="connsiteY22" fmla="*/ 134201 h 134501"/>
                  <a:gd name="connsiteX23" fmla="*/ 63532 w 126007"/>
                  <a:gd name="connsiteY23" fmla="*/ 26299 h 134501"/>
                  <a:gd name="connsiteX24" fmla="*/ 43159 w 126007"/>
                  <a:gd name="connsiteY24" fmla="*/ 33663 h 134501"/>
                  <a:gd name="connsiteX25" fmla="*/ 33954 w 126007"/>
                  <a:gd name="connsiteY25" fmla="*/ 53650 h 134501"/>
                  <a:gd name="connsiteX26" fmla="*/ 90695 w 126007"/>
                  <a:gd name="connsiteY26" fmla="*/ 53650 h 134501"/>
                  <a:gd name="connsiteX27" fmla="*/ 82546 w 126007"/>
                  <a:gd name="connsiteY27" fmla="*/ 33964 h 134501"/>
                  <a:gd name="connsiteX28" fmla="*/ 63532 w 126007"/>
                  <a:gd name="connsiteY28" fmla="*/ 26450 h 134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007" h="134501">
                    <a:moveTo>
                      <a:pt x="66248" y="134502"/>
                    </a:moveTo>
                    <a:cubicBezTo>
                      <a:pt x="55685" y="134502"/>
                      <a:pt x="46178" y="132698"/>
                      <a:pt x="38029" y="129242"/>
                    </a:cubicBezTo>
                    <a:cubicBezTo>
                      <a:pt x="29880" y="125785"/>
                      <a:pt x="22938" y="120976"/>
                      <a:pt x="17203" y="114965"/>
                    </a:cubicBezTo>
                    <a:cubicBezTo>
                      <a:pt x="11620" y="108954"/>
                      <a:pt x="7243" y="101740"/>
                      <a:pt x="4376" y="93475"/>
                    </a:cubicBezTo>
                    <a:cubicBezTo>
                      <a:pt x="1509" y="85210"/>
                      <a:pt x="0" y="76343"/>
                      <a:pt x="0" y="67025"/>
                    </a:cubicBezTo>
                    <a:cubicBezTo>
                      <a:pt x="0" y="57708"/>
                      <a:pt x="1509" y="48841"/>
                      <a:pt x="4678" y="40576"/>
                    </a:cubicBezTo>
                    <a:cubicBezTo>
                      <a:pt x="7696" y="32461"/>
                      <a:pt x="12073" y="25398"/>
                      <a:pt x="17656" y="19386"/>
                    </a:cubicBezTo>
                    <a:cubicBezTo>
                      <a:pt x="23240" y="13375"/>
                      <a:pt x="29880" y="8716"/>
                      <a:pt x="37576" y="5260"/>
                    </a:cubicBezTo>
                    <a:cubicBezTo>
                      <a:pt x="45272" y="1803"/>
                      <a:pt x="53723" y="0"/>
                      <a:pt x="63079" y="0"/>
                    </a:cubicBezTo>
                    <a:cubicBezTo>
                      <a:pt x="73341" y="0"/>
                      <a:pt x="82395" y="1803"/>
                      <a:pt x="90242" y="5560"/>
                    </a:cubicBezTo>
                    <a:cubicBezTo>
                      <a:pt x="98090" y="9317"/>
                      <a:pt x="104579" y="14577"/>
                      <a:pt x="109860" y="21340"/>
                    </a:cubicBezTo>
                    <a:cubicBezTo>
                      <a:pt x="115142" y="28103"/>
                      <a:pt x="119217" y="36218"/>
                      <a:pt x="121933" y="45535"/>
                    </a:cubicBezTo>
                    <a:cubicBezTo>
                      <a:pt x="124649" y="54853"/>
                      <a:pt x="126008" y="65222"/>
                      <a:pt x="126008" y="76644"/>
                    </a:cubicBezTo>
                    <a:lnTo>
                      <a:pt x="33501" y="76644"/>
                    </a:lnTo>
                    <a:cubicBezTo>
                      <a:pt x="34860" y="86562"/>
                      <a:pt x="38179" y="94377"/>
                      <a:pt x="43612" y="99937"/>
                    </a:cubicBezTo>
                    <a:cubicBezTo>
                      <a:pt x="49045" y="105497"/>
                      <a:pt x="56439" y="108353"/>
                      <a:pt x="66097" y="108353"/>
                    </a:cubicBezTo>
                    <a:cubicBezTo>
                      <a:pt x="72737" y="108353"/>
                      <a:pt x="78019" y="107000"/>
                      <a:pt x="82094" y="104145"/>
                    </a:cubicBezTo>
                    <a:cubicBezTo>
                      <a:pt x="86017" y="101290"/>
                      <a:pt x="89035" y="97533"/>
                      <a:pt x="90846" y="92724"/>
                    </a:cubicBezTo>
                    <a:lnTo>
                      <a:pt x="124196" y="92724"/>
                    </a:lnTo>
                    <a:cubicBezTo>
                      <a:pt x="122989" y="98284"/>
                      <a:pt x="120877" y="103694"/>
                      <a:pt x="117858" y="108653"/>
                    </a:cubicBezTo>
                    <a:cubicBezTo>
                      <a:pt x="114840" y="113763"/>
                      <a:pt x="110766" y="118121"/>
                      <a:pt x="105937" y="121878"/>
                    </a:cubicBezTo>
                    <a:cubicBezTo>
                      <a:pt x="101108" y="125635"/>
                      <a:pt x="95222" y="128641"/>
                      <a:pt x="88582" y="130895"/>
                    </a:cubicBezTo>
                    <a:cubicBezTo>
                      <a:pt x="81943" y="133149"/>
                      <a:pt x="74548" y="134201"/>
                      <a:pt x="66399" y="134201"/>
                    </a:cubicBezTo>
                    <a:close/>
                    <a:moveTo>
                      <a:pt x="63532" y="26299"/>
                    </a:moveTo>
                    <a:cubicBezTo>
                      <a:pt x="54628" y="26299"/>
                      <a:pt x="47838" y="28704"/>
                      <a:pt x="43159" y="33663"/>
                    </a:cubicBezTo>
                    <a:cubicBezTo>
                      <a:pt x="38481" y="38472"/>
                      <a:pt x="35463" y="45235"/>
                      <a:pt x="33954" y="53650"/>
                    </a:cubicBezTo>
                    <a:lnTo>
                      <a:pt x="90695" y="53650"/>
                    </a:lnTo>
                    <a:cubicBezTo>
                      <a:pt x="90242" y="45535"/>
                      <a:pt x="87526" y="38923"/>
                      <a:pt x="82546" y="33964"/>
                    </a:cubicBezTo>
                    <a:cubicBezTo>
                      <a:pt x="77717" y="28854"/>
                      <a:pt x="71379" y="26450"/>
                      <a:pt x="63532" y="26450"/>
                    </a:cubicBezTo>
                    <a:close/>
                  </a:path>
                </a:pathLst>
              </a:custGeom>
              <a:grpFill/>
              <a:ln w="0" cap="flat">
                <a:no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DF0D6F9C-2CCE-6B30-1F18-26B15C6CD7EB}"/>
                  </a:ext>
                </a:extLst>
              </p:cNvPr>
              <p:cNvSpPr/>
              <p:nvPr/>
            </p:nvSpPr>
            <p:spPr>
              <a:xfrm>
                <a:off x="9920589" y="3634556"/>
                <a:ext cx="115745" cy="130744"/>
              </a:xfrm>
              <a:custGeom>
                <a:avLst/>
                <a:gdLst>
                  <a:gd name="connsiteX0" fmla="*/ 33049 w 115745"/>
                  <a:gd name="connsiteY0" fmla="*/ 20889 h 130744"/>
                  <a:gd name="connsiteX1" fmla="*/ 33803 w 115745"/>
                  <a:gd name="connsiteY1" fmla="*/ 20889 h 130744"/>
                  <a:gd name="connsiteX2" fmla="*/ 49346 w 115745"/>
                  <a:gd name="connsiteY2" fmla="*/ 5260 h 130744"/>
                  <a:gd name="connsiteX3" fmla="*/ 71681 w 115745"/>
                  <a:gd name="connsiteY3" fmla="*/ 0 h 130744"/>
                  <a:gd name="connsiteX4" fmla="*/ 89790 w 115745"/>
                  <a:gd name="connsiteY4" fmla="*/ 3607 h 130744"/>
                  <a:gd name="connsiteX5" fmla="*/ 103673 w 115745"/>
                  <a:gd name="connsiteY5" fmla="*/ 13525 h 130744"/>
                  <a:gd name="connsiteX6" fmla="*/ 112577 w 115745"/>
                  <a:gd name="connsiteY6" fmla="*/ 28553 h 130744"/>
                  <a:gd name="connsiteX7" fmla="*/ 115745 w 115745"/>
                  <a:gd name="connsiteY7" fmla="*/ 47639 h 130744"/>
                  <a:gd name="connsiteX8" fmla="*/ 115745 w 115745"/>
                  <a:gd name="connsiteY8" fmla="*/ 130594 h 130744"/>
                  <a:gd name="connsiteX9" fmla="*/ 81942 w 115745"/>
                  <a:gd name="connsiteY9" fmla="*/ 130594 h 130744"/>
                  <a:gd name="connsiteX10" fmla="*/ 81942 w 115745"/>
                  <a:gd name="connsiteY10" fmla="*/ 52598 h 130744"/>
                  <a:gd name="connsiteX11" fmla="*/ 76208 w 115745"/>
                  <a:gd name="connsiteY11" fmla="*/ 35767 h 130744"/>
                  <a:gd name="connsiteX12" fmla="*/ 59759 w 115745"/>
                  <a:gd name="connsiteY12" fmla="*/ 29305 h 130744"/>
                  <a:gd name="connsiteX13" fmla="*/ 41198 w 115745"/>
                  <a:gd name="connsiteY13" fmla="*/ 37420 h 130744"/>
                  <a:gd name="connsiteX14" fmla="*/ 33803 w 115745"/>
                  <a:gd name="connsiteY14" fmla="*/ 58610 h 130744"/>
                  <a:gd name="connsiteX15" fmla="*/ 33803 w 115745"/>
                  <a:gd name="connsiteY15" fmla="*/ 130745 h 130744"/>
                  <a:gd name="connsiteX16" fmla="*/ 0 w 115745"/>
                  <a:gd name="connsiteY16" fmla="*/ 130745 h 130744"/>
                  <a:gd name="connsiteX17" fmla="*/ 0 w 115745"/>
                  <a:gd name="connsiteY17" fmla="*/ 3607 h 130744"/>
                  <a:gd name="connsiteX18" fmla="*/ 15694 w 115745"/>
                  <a:gd name="connsiteY18" fmla="*/ 3607 h 130744"/>
                  <a:gd name="connsiteX19" fmla="*/ 33049 w 115745"/>
                  <a:gd name="connsiteY19" fmla="*/ 20889 h 130744"/>
                  <a:gd name="connsiteX20" fmla="*/ 33049 w 115745"/>
                  <a:gd name="connsiteY20" fmla="*/ 20889 h 130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745" h="130744">
                    <a:moveTo>
                      <a:pt x="33049" y="20889"/>
                    </a:moveTo>
                    <a:lnTo>
                      <a:pt x="33803" y="20889"/>
                    </a:lnTo>
                    <a:cubicBezTo>
                      <a:pt x="38179" y="13976"/>
                      <a:pt x="43310" y="8716"/>
                      <a:pt x="49346" y="5260"/>
                    </a:cubicBezTo>
                    <a:cubicBezTo>
                      <a:pt x="55383" y="1803"/>
                      <a:pt x="62777" y="0"/>
                      <a:pt x="71681" y="0"/>
                    </a:cubicBezTo>
                    <a:cubicBezTo>
                      <a:pt x="78321" y="0"/>
                      <a:pt x="84357" y="1202"/>
                      <a:pt x="89790" y="3607"/>
                    </a:cubicBezTo>
                    <a:cubicBezTo>
                      <a:pt x="95222" y="6011"/>
                      <a:pt x="99749" y="9317"/>
                      <a:pt x="103673" y="13525"/>
                    </a:cubicBezTo>
                    <a:cubicBezTo>
                      <a:pt x="107446" y="17733"/>
                      <a:pt x="110464" y="22692"/>
                      <a:pt x="112577" y="28553"/>
                    </a:cubicBezTo>
                    <a:cubicBezTo>
                      <a:pt x="114689" y="34264"/>
                      <a:pt x="115745" y="40726"/>
                      <a:pt x="115745" y="47639"/>
                    </a:cubicBezTo>
                    <a:lnTo>
                      <a:pt x="115745" y="130594"/>
                    </a:lnTo>
                    <a:lnTo>
                      <a:pt x="81942" y="130594"/>
                    </a:lnTo>
                    <a:lnTo>
                      <a:pt x="81942" y="52598"/>
                    </a:lnTo>
                    <a:cubicBezTo>
                      <a:pt x="81942" y="45685"/>
                      <a:pt x="79981" y="39975"/>
                      <a:pt x="76208" y="35767"/>
                    </a:cubicBezTo>
                    <a:cubicBezTo>
                      <a:pt x="72435" y="31409"/>
                      <a:pt x="66852" y="29305"/>
                      <a:pt x="59759" y="29305"/>
                    </a:cubicBezTo>
                    <a:cubicBezTo>
                      <a:pt x="52666" y="29305"/>
                      <a:pt x="46178" y="32010"/>
                      <a:pt x="41198" y="37420"/>
                    </a:cubicBezTo>
                    <a:cubicBezTo>
                      <a:pt x="36369" y="42830"/>
                      <a:pt x="33803" y="49893"/>
                      <a:pt x="33803" y="58610"/>
                    </a:cubicBezTo>
                    <a:lnTo>
                      <a:pt x="33803" y="130745"/>
                    </a:lnTo>
                    <a:lnTo>
                      <a:pt x="0" y="130745"/>
                    </a:lnTo>
                    <a:lnTo>
                      <a:pt x="0" y="3607"/>
                    </a:lnTo>
                    <a:lnTo>
                      <a:pt x="15694" y="3607"/>
                    </a:lnTo>
                    <a:cubicBezTo>
                      <a:pt x="25352" y="3607"/>
                      <a:pt x="33049" y="11421"/>
                      <a:pt x="33049" y="20889"/>
                    </a:cubicBezTo>
                    <a:lnTo>
                      <a:pt x="33049" y="20889"/>
                    </a:lnTo>
                    <a:close/>
                  </a:path>
                </a:pathLst>
              </a:custGeom>
              <a:grpFill/>
              <a:ln w="0" cap="flat">
                <a:no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BC736E0D-1D02-6C3A-D567-6BCC94E6266C}"/>
                  </a:ext>
                </a:extLst>
              </p:cNvPr>
              <p:cNvSpPr/>
              <p:nvPr/>
            </p:nvSpPr>
            <p:spPr>
              <a:xfrm>
                <a:off x="10053237" y="3634256"/>
                <a:ext cx="123290" cy="134651"/>
              </a:xfrm>
              <a:custGeom>
                <a:avLst/>
                <a:gdLst>
                  <a:gd name="connsiteX0" fmla="*/ 65644 w 123290"/>
                  <a:gd name="connsiteY0" fmla="*/ 134652 h 134651"/>
                  <a:gd name="connsiteX1" fmla="*/ 38330 w 123290"/>
                  <a:gd name="connsiteY1" fmla="*/ 129392 h 134651"/>
                  <a:gd name="connsiteX2" fmla="*/ 17807 w 123290"/>
                  <a:gd name="connsiteY2" fmla="*/ 115115 h 134651"/>
                  <a:gd name="connsiteX3" fmla="*/ 4678 w 123290"/>
                  <a:gd name="connsiteY3" fmla="*/ 93775 h 134651"/>
                  <a:gd name="connsiteX4" fmla="*/ 0 w 123290"/>
                  <a:gd name="connsiteY4" fmla="*/ 67326 h 134651"/>
                  <a:gd name="connsiteX5" fmla="*/ 4527 w 123290"/>
                  <a:gd name="connsiteY5" fmla="*/ 40876 h 134651"/>
                  <a:gd name="connsiteX6" fmla="*/ 17354 w 123290"/>
                  <a:gd name="connsiteY6" fmla="*/ 19536 h 134651"/>
                  <a:gd name="connsiteX7" fmla="*/ 37425 w 123290"/>
                  <a:gd name="connsiteY7" fmla="*/ 5260 h 134651"/>
                  <a:gd name="connsiteX8" fmla="*/ 63833 w 123290"/>
                  <a:gd name="connsiteY8" fmla="*/ 0 h 134651"/>
                  <a:gd name="connsiteX9" fmla="*/ 86168 w 123290"/>
                  <a:gd name="connsiteY9" fmla="*/ 3456 h 134651"/>
                  <a:gd name="connsiteX10" fmla="*/ 103522 w 123290"/>
                  <a:gd name="connsiteY10" fmla="*/ 12924 h 134651"/>
                  <a:gd name="connsiteX11" fmla="*/ 115444 w 123290"/>
                  <a:gd name="connsiteY11" fmla="*/ 27501 h 134651"/>
                  <a:gd name="connsiteX12" fmla="*/ 121782 w 123290"/>
                  <a:gd name="connsiteY12" fmla="*/ 46437 h 134651"/>
                  <a:gd name="connsiteX13" fmla="*/ 88733 w 123290"/>
                  <a:gd name="connsiteY13" fmla="*/ 46437 h 134651"/>
                  <a:gd name="connsiteX14" fmla="*/ 80886 w 123290"/>
                  <a:gd name="connsiteY14" fmla="*/ 32461 h 134651"/>
                  <a:gd name="connsiteX15" fmla="*/ 65343 w 123290"/>
                  <a:gd name="connsiteY15" fmla="*/ 26900 h 134651"/>
                  <a:gd name="connsiteX16" fmla="*/ 42254 w 123290"/>
                  <a:gd name="connsiteY16" fmla="*/ 37720 h 134651"/>
                  <a:gd name="connsiteX17" fmla="*/ 34557 w 123290"/>
                  <a:gd name="connsiteY17" fmla="*/ 67025 h 134651"/>
                  <a:gd name="connsiteX18" fmla="*/ 41952 w 123290"/>
                  <a:gd name="connsiteY18" fmla="*/ 96180 h 134651"/>
                  <a:gd name="connsiteX19" fmla="*/ 65041 w 123290"/>
                  <a:gd name="connsiteY19" fmla="*/ 107150 h 134651"/>
                  <a:gd name="connsiteX20" fmla="*/ 82244 w 123290"/>
                  <a:gd name="connsiteY20" fmla="*/ 101891 h 134651"/>
                  <a:gd name="connsiteX21" fmla="*/ 90695 w 123290"/>
                  <a:gd name="connsiteY21" fmla="*/ 85660 h 134651"/>
                  <a:gd name="connsiteX22" fmla="*/ 123291 w 123290"/>
                  <a:gd name="connsiteY22" fmla="*/ 85660 h 134651"/>
                  <a:gd name="connsiteX23" fmla="*/ 118160 w 123290"/>
                  <a:gd name="connsiteY23" fmla="*/ 104596 h 134651"/>
                  <a:gd name="connsiteX24" fmla="*/ 106389 w 123290"/>
                  <a:gd name="connsiteY24" fmla="*/ 119924 h 134651"/>
                  <a:gd name="connsiteX25" fmla="*/ 88733 w 123290"/>
                  <a:gd name="connsiteY25" fmla="*/ 130294 h 134651"/>
                  <a:gd name="connsiteX26" fmla="*/ 65644 w 123290"/>
                  <a:gd name="connsiteY26" fmla="*/ 134201 h 134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290" h="134651">
                    <a:moveTo>
                      <a:pt x="65644" y="134652"/>
                    </a:moveTo>
                    <a:cubicBezTo>
                      <a:pt x="55534" y="134652"/>
                      <a:pt x="46479" y="132849"/>
                      <a:pt x="38330" y="129392"/>
                    </a:cubicBezTo>
                    <a:cubicBezTo>
                      <a:pt x="30332" y="125936"/>
                      <a:pt x="23390" y="121127"/>
                      <a:pt x="17807" y="115115"/>
                    </a:cubicBezTo>
                    <a:cubicBezTo>
                      <a:pt x="12223" y="109104"/>
                      <a:pt x="7847" y="102041"/>
                      <a:pt x="4678" y="93775"/>
                    </a:cubicBezTo>
                    <a:cubicBezTo>
                      <a:pt x="1660" y="85660"/>
                      <a:pt x="0" y="76794"/>
                      <a:pt x="0" y="67326"/>
                    </a:cubicBezTo>
                    <a:cubicBezTo>
                      <a:pt x="0" y="57858"/>
                      <a:pt x="1509" y="49142"/>
                      <a:pt x="4527" y="40876"/>
                    </a:cubicBezTo>
                    <a:cubicBezTo>
                      <a:pt x="7545" y="32761"/>
                      <a:pt x="11771" y="25548"/>
                      <a:pt x="17354" y="19536"/>
                    </a:cubicBezTo>
                    <a:cubicBezTo>
                      <a:pt x="22938" y="13525"/>
                      <a:pt x="29578" y="8716"/>
                      <a:pt x="37425" y="5260"/>
                    </a:cubicBezTo>
                    <a:cubicBezTo>
                      <a:pt x="45272" y="1803"/>
                      <a:pt x="54025" y="0"/>
                      <a:pt x="63833" y="0"/>
                    </a:cubicBezTo>
                    <a:cubicBezTo>
                      <a:pt x="72134" y="0"/>
                      <a:pt x="79528" y="1202"/>
                      <a:pt x="86168" y="3456"/>
                    </a:cubicBezTo>
                    <a:cubicBezTo>
                      <a:pt x="92808" y="5711"/>
                      <a:pt x="98542" y="9017"/>
                      <a:pt x="103522" y="12924"/>
                    </a:cubicBezTo>
                    <a:cubicBezTo>
                      <a:pt x="108351" y="16982"/>
                      <a:pt x="112426" y="21791"/>
                      <a:pt x="115444" y="27501"/>
                    </a:cubicBezTo>
                    <a:cubicBezTo>
                      <a:pt x="118462" y="33212"/>
                      <a:pt x="120575" y="39524"/>
                      <a:pt x="121782" y="46437"/>
                    </a:cubicBezTo>
                    <a:lnTo>
                      <a:pt x="88733" y="46437"/>
                    </a:lnTo>
                    <a:cubicBezTo>
                      <a:pt x="87526" y="40876"/>
                      <a:pt x="84960" y="36218"/>
                      <a:pt x="80886" y="32461"/>
                    </a:cubicBezTo>
                    <a:cubicBezTo>
                      <a:pt x="76812" y="28704"/>
                      <a:pt x="71681" y="26900"/>
                      <a:pt x="65343" y="26900"/>
                    </a:cubicBezTo>
                    <a:cubicBezTo>
                      <a:pt x="55081" y="26900"/>
                      <a:pt x="47385" y="30507"/>
                      <a:pt x="42254" y="37720"/>
                    </a:cubicBezTo>
                    <a:cubicBezTo>
                      <a:pt x="37123" y="44934"/>
                      <a:pt x="34557" y="54702"/>
                      <a:pt x="34557" y="67025"/>
                    </a:cubicBezTo>
                    <a:cubicBezTo>
                      <a:pt x="34557" y="79348"/>
                      <a:pt x="36972" y="88816"/>
                      <a:pt x="41952" y="96180"/>
                    </a:cubicBezTo>
                    <a:cubicBezTo>
                      <a:pt x="46781" y="103544"/>
                      <a:pt x="54477" y="107150"/>
                      <a:pt x="65041" y="107150"/>
                    </a:cubicBezTo>
                    <a:cubicBezTo>
                      <a:pt x="71983" y="107150"/>
                      <a:pt x="77717" y="105347"/>
                      <a:pt x="82244" y="101891"/>
                    </a:cubicBezTo>
                    <a:cubicBezTo>
                      <a:pt x="86772" y="98284"/>
                      <a:pt x="89488" y="92874"/>
                      <a:pt x="90695" y="85660"/>
                    </a:cubicBezTo>
                    <a:lnTo>
                      <a:pt x="123291" y="85660"/>
                    </a:lnTo>
                    <a:cubicBezTo>
                      <a:pt x="122838" y="92423"/>
                      <a:pt x="121027" y="98735"/>
                      <a:pt x="118160" y="104596"/>
                    </a:cubicBezTo>
                    <a:cubicBezTo>
                      <a:pt x="115293" y="110457"/>
                      <a:pt x="111369" y="115566"/>
                      <a:pt x="106389" y="119924"/>
                    </a:cubicBezTo>
                    <a:cubicBezTo>
                      <a:pt x="101560" y="124282"/>
                      <a:pt x="95675" y="127739"/>
                      <a:pt x="88733" y="130294"/>
                    </a:cubicBezTo>
                    <a:cubicBezTo>
                      <a:pt x="81791" y="132849"/>
                      <a:pt x="74246" y="134201"/>
                      <a:pt x="65644" y="134201"/>
                    </a:cubicBezTo>
                    <a:close/>
                  </a:path>
                </a:pathLst>
              </a:custGeom>
              <a:grpFill/>
              <a:ln w="0" cap="flat">
                <a:no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A8108C29-A80D-2210-64B2-B52A4BA17AFC}"/>
                  </a:ext>
                </a:extLst>
              </p:cNvPr>
              <p:cNvSpPr/>
              <p:nvPr/>
            </p:nvSpPr>
            <p:spPr>
              <a:xfrm>
                <a:off x="10187242" y="3634406"/>
                <a:ext cx="126007" cy="134501"/>
              </a:xfrm>
              <a:custGeom>
                <a:avLst/>
                <a:gdLst>
                  <a:gd name="connsiteX0" fmla="*/ 66248 w 126007"/>
                  <a:gd name="connsiteY0" fmla="*/ 134502 h 134501"/>
                  <a:gd name="connsiteX1" fmla="*/ 38029 w 126007"/>
                  <a:gd name="connsiteY1" fmla="*/ 129242 h 134501"/>
                  <a:gd name="connsiteX2" fmla="*/ 17204 w 126007"/>
                  <a:gd name="connsiteY2" fmla="*/ 114965 h 134501"/>
                  <a:gd name="connsiteX3" fmla="*/ 4376 w 126007"/>
                  <a:gd name="connsiteY3" fmla="*/ 93475 h 134501"/>
                  <a:gd name="connsiteX4" fmla="*/ 0 w 126007"/>
                  <a:gd name="connsiteY4" fmla="*/ 67025 h 134501"/>
                  <a:gd name="connsiteX5" fmla="*/ 4679 w 126007"/>
                  <a:gd name="connsiteY5" fmla="*/ 40576 h 134501"/>
                  <a:gd name="connsiteX6" fmla="*/ 17656 w 126007"/>
                  <a:gd name="connsiteY6" fmla="*/ 19386 h 134501"/>
                  <a:gd name="connsiteX7" fmla="*/ 37576 w 126007"/>
                  <a:gd name="connsiteY7" fmla="*/ 5260 h 134501"/>
                  <a:gd name="connsiteX8" fmla="*/ 63080 w 126007"/>
                  <a:gd name="connsiteY8" fmla="*/ 0 h 134501"/>
                  <a:gd name="connsiteX9" fmla="*/ 90243 w 126007"/>
                  <a:gd name="connsiteY9" fmla="*/ 5560 h 134501"/>
                  <a:gd name="connsiteX10" fmla="*/ 109861 w 126007"/>
                  <a:gd name="connsiteY10" fmla="*/ 21340 h 134501"/>
                  <a:gd name="connsiteX11" fmla="*/ 121933 w 126007"/>
                  <a:gd name="connsiteY11" fmla="*/ 45535 h 134501"/>
                  <a:gd name="connsiteX12" fmla="*/ 126008 w 126007"/>
                  <a:gd name="connsiteY12" fmla="*/ 76644 h 134501"/>
                  <a:gd name="connsiteX13" fmla="*/ 33501 w 126007"/>
                  <a:gd name="connsiteY13" fmla="*/ 76644 h 134501"/>
                  <a:gd name="connsiteX14" fmla="*/ 43612 w 126007"/>
                  <a:gd name="connsiteY14" fmla="*/ 99937 h 134501"/>
                  <a:gd name="connsiteX15" fmla="*/ 66097 w 126007"/>
                  <a:gd name="connsiteY15" fmla="*/ 108353 h 134501"/>
                  <a:gd name="connsiteX16" fmla="*/ 82094 w 126007"/>
                  <a:gd name="connsiteY16" fmla="*/ 104145 h 134501"/>
                  <a:gd name="connsiteX17" fmla="*/ 90846 w 126007"/>
                  <a:gd name="connsiteY17" fmla="*/ 92724 h 134501"/>
                  <a:gd name="connsiteX18" fmla="*/ 124197 w 126007"/>
                  <a:gd name="connsiteY18" fmla="*/ 92724 h 134501"/>
                  <a:gd name="connsiteX19" fmla="*/ 117859 w 126007"/>
                  <a:gd name="connsiteY19" fmla="*/ 108653 h 134501"/>
                  <a:gd name="connsiteX20" fmla="*/ 105937 w 126007"/>
                  <a:gd name="connsiteY20" fmla="*/ 121878 h 134501"/>
                  <a:gd name="connsiteX21" fmla="*/ 88583 w 126007"/>
                  <a:gd name="connsiteY21" fmla="*/ 130895 h 134501"/>
                  <a:gd name="connsiteX22" fmla="*/ 66399 w 126007"/>
                  <a:gd name="connsiteY22" fmla="*/ 134201 h 134501"/>
                  <a:gd name="connsiteX23" fmla="*/ 63532 w 126007"/>
                  <a:gd name="connsiteY23" fmla="*/ 26299 h 134501"/>
                  <a:gd name="connsiteX24" fmla="*/ 43160 w 126007"/>
                  <a:gd name="connsiteY24" fmla="*/ 33663 h 134501"/>
                  <a:gd name="connsiteX25" fmla="*/ 33954 w 126007"/>
                  <a:gd name="connsiteY25" fmla="*/ 53650 h 134501"/>
                  <a:gd name="connsiteX26" fmla="*/ 90695 w 126007"/>
                  <a:gd name="connsiteY26" fmla="*/ 53650 h 134501"/>
                  <a:gd name="connsiteX27" fmla="*/ 82546 w 126007"/>
                  <a:gd name="connsiteY27" fmla="*/ 33964 h 134501"/>
                  <a:gd name="connsiteX28" fmla="*/ 63532 w 126007"/>
                  <a:gd name="connsiteY28" fmla="*/ 26450 h 134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007" h="134501">
                    <a:moveTo>
                      <a:pt x="66248" y="134502"/>
                    </a:moveTo>
                    <a:cubicBezTo>
                      <a:pt x="55685" y="134502"/>
                      <a:pt x="46178" y="132698"/>
                      <a:pt x="38029" y="129242"/>
                    </a:cubicBezTo>
                    <a:cubicBezTo>
                      <a:pt x="29880" y="125785"/>
                      <a:pt x="22938" y="120976"/>
                      <a:pt x="17204" y="114965"/>
                    </a:cubicBezTo>
                    <a:cubicBezTo>
                      <a:pt x="11620" y="108954"/>
                      <a:pt x="7244" y="101740"/>
                      <a:pt x="4376" y="93475"/>
                    </a:cubicBezTo>
                    <a:cubicBezTo>
                      <a:pt x="1509" y="85210"/>
                      <a:pt x="0" y="76343"/>
                      <a:pt x="0" y="67025"/>
                    </a:cubicBezTo>
                    <a:cubicBezTo>
                      <a:pt x="0" y="57708"/>
                      <a:pt x="1509" y="48841"/>
                      <a:pt x="4679" y="40576"/>
                    </a:cubicBezTo>
                    <a:cubicBezTo>
                      <a:pt x="7696" y="32461"/>
                      <a:pt x="12073" y="25398"/>
                      <a:pt x="17656" y="19386"/>
                    </a:cubicBezTo>
                    <a:cubicBezTo>
                      <a:pt x="23240" y="13375"/>
                      <a:pt x="29880" y="8716"/>
                      <a:pt x="37576" y="5260"/>
                    </a:cubicBezTo>
                    <a:cubicBezTo>
                      <a:pt x="45272" y="1803"/>
                      <a:pt x="53723" y="0"/>
                      <a:pt x="63080" y="0"/>
                    </a:cubicBezTo>
                    <a:cubicBezTo>
                      <a:pt x="73341" y="0"/>
                      <a:pt x="82396" y="1803"/>
                      <a:pt x="90243" y="5560"/>
                    </a:cubicBezTo>
                    <a:cubicBezTo>
                      <a:pt x="98090" y="9317"/>
                      <a:pt x="104579" y="14577"/>
                      <a:pt x="109861" y="21340"/>
                    </a:cubicBezTo>
                    <a:cubicBezTo>
                      <a:pt x="115142" y="28103"/>
                      <a:pt x="119217" y="36218"/>
                      <a:pt x="121933" y="45535"/>
                    </a:cubicBezTo>
                    <a:cubicBezTo>
                      <a:pt x="124649" y="54853"/>
                      <a:pt x="126008" y="65222"/>
                      <a:pt x="126008" y="76644"/>
                    </a:cubicBezTo>
                    <a:lnTo>
                      <a:pt x="33501" y="76644"/>
                    </a:lnTo>
                    <a:cubicBezTo>
                      <a:pt x="34860" y="86562"/>
                      <a:pt x="38180" y="94377"/>
                      <a:pt x="43612" y="99937"/>
                    </a:cubicBezTo>
                    <a:cubicBezTo>
                      <a:pt x="49045" y="105497"/>
                      <a:pt x="56440" y="108353"/>
                      <a:pt x="66097" y="108353"/>
                    </a:cubicBezTo>
                    <a:cubicBezTo>
                      <a:pt x="72737" y="108353"/>
                      <a:pt x="78019" y="107000"/>
                      <a:pt x="82094" y="104145"/>
                    </a:cubicBezTo>
                    <a:cubicBezTo>
                      <a:pt x="86017" y="101290"/>
                      <a:pt x="89036" y="97533"/>
                      <a:pt x="90846" y="92724"/>
                    </a:cubicBezTo>
                    <a:lnTo>
                      <a:pt x="124197" y="92724"/>
                    </a:lnTo>
                    <a:cubicBezTo>
                      <a:pt x="122990" y="98284"/>
                      <a:pt x="120877" y="103694"/>
                      <a:pt x="117859" y="108653"/>
                    </a:cubicBezTo>
                    <a:cubicBezTo>
                      <a:pt x="114841" y="113763"/>
                      <a:pt x="110766" y="118121"/>
                      <a:pt x="105937" y="121878"/>
                    </a:cubicBezTo>
                    <a:cubicBezTo>
                      <a:pt x="101108" y="125635"/>
                      <a:pt x="95223" y="128641"/>
                      <a:pt x="88583" y="130895"/>
                    </a:cubicBezTo>
                    <a:cubicBezTo>
                      <a:pt x="81943" y="133149"/>
                      <a:pt x="74548" y="134201"/>
                      <a:pt x="66399" y="134201"/>
                    </a:cubicBezTo>
                    <a:close/>
                    <a:moveTo>
                      <a:pt x="63532" y="26299"/>
                    </a:moveTo>
                    <a:cubicBezTo>
                      <a:pt x="54629" y="26299"/>
                      <a:pt x="47838" y="28704"/>
                      <a:pt x="43160" y="33663"/>
                    </a:cubicBezTo>
                    <a:cubicBezTo>
                      <a:pt x="38482" y="38472"/>
                      <a:pt x="35463" y="45235"/>
                      <a:pt x="33954" y="53650"/>
                    </a:cubicBezTo>
                    <a:lnTo>
                      <a:pt x="90695" y="53650"/>
                    </a:lnTo>
                    <a:cubicBezTo>
                      <a:pt x="90243" y="45535"/>
                      <a:pt x="87526" y="38923"/>
                      <a:pt x="82546" y="33964"/>
                    </a:cubicBezTo>
                    <a:cubicBezTo>
                      <a:pt x="77718" y="28854"/>
                      <a:pt x="71379" y="26450"/>
                      <a:pt x="63532" y="26450"/>
                    </a:cubicBezTo>
                    <a:close/>
                  </a:path>
                </a:pathLst>
              </a:custGeom>
              <a:grpFill/>
              <a:ln w="0"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2FA2D9A7-7DA4-C99D-C27A-07CCC7F95786}"/>
                  </a:ext>
                </a:extLst>
              </p:cNvPr>
              <p:cNvSpPr/>
              <p:nvPr/>
            </p:nvSpPr>
            <p:spPr>
              <a:xfrm>
                <a:off x="9470433" y="3587889"/>
                <a:ext cx="74246" cy="177411"/>
              </a:xfrm>
              <a:custGeom>
                <a:avLst/>
                <a:gdLst>
                  <a:gd name="connsiteX0" fmla="*/ 0 w 74246"/>
                  <a:gd name="connsiteY0" fmla="*/ 50274 h 177411"/>
                  <a:gd name="connsiteX1" fmla="*/ 8753 w 74246"/>
                  <a:gd name="connsiteY1" fmla="*/ 50274 h 177411"/>
                  <a:gd name="connsiteX2" fmla="*/ 14789 w 74246"/>
                  <a:gd name="connsiteY2" fmla="*/ 47719 h 177411"/>
                  <a:gd name="connsiteX3" fmla="*/ 17354 w 74246"/>
                  <a:gd name="connsiteY3" fmla="*/ 41558 h 177411"/>
                  <a:gd name="connsiteX4" fmla="*/ 17354 w 74246"/>
                  <a:gd name="connsiteY4" fmla="*/ 38852 h 177411"/>
                  <a:gd name="connsiteX5" fmla="*/ 21580 w 74246"/>
                  <a:gd name="connsiteY5" fmla="*/ 19316 h 177411"/>
                  <a:gd name="connsiteX6" fmla="*/ 33351 w 74246"/>
                  <a:gd name="connsiteY6" fmla="*/ 6843 h 177411"/>
                  <a:gd name="connsiteX7" fmla="*/ 51459 w 74246"/>
                  <a:gd name="connsiteY7" fmla="*/ 831 h 177411"/>
                  <a:gd name="connsiteX8" fmla="*/ 74095 w 74246"/>
                  <a:gd name="connsiteY8" fmla="*/ 531 h 177411"/>
                  <a:gd name="connsiteX9" fmla="*/ 74095 w 74246"/>
                  <a:gd name="connsiteY9" fmla="*/ 26529 h 177411"/>
                  <a:gd name="connsiteX10" fmla="*/ 56741 w 74246"/>
                  <a:gd name="connsiteY10" fmla="*/ 28483 h 177411"/>
                  <a:gd name="connsiteX11" fmla="*/ 51308 w 74246"/>
                  <a:gd name="connsiteY11" fmla="*/ 40806 h 177411"/>
                  <a:gd name="connsiteX12" fmla="*/ 51308 w 74246"/>
                  <a:gd name="connsiteY12" fmla="*/ 50274 h 177411"/>
                  <a:gd name="connsiteX13" fmla="*/ 74246 w 74246"/>
                  <a:gd name="connsiteY13" fmla="*/ 50274 h 177411"/>
                  <a:gd name="connsiteX14" fmla="*/ 74246 w 74246"/>
                  <a:gd name="connsiteY14" fmla="*/ 73567 h 177411"/>
                  <a:gd name="connsiteX15" fmla="*/ 51308 w 74246"/>
                  <a:gd name="connsiteY15" fmla="*/ 73567 h 177411"/>
                  <a:gd name="connsiteX16" fmla="*/ 51308 w 74246"/>
                  <a:gd name="connsiteY16" fmla="*/ 177412 h 177411"/>
                  <a:gd name="connsiteX17" fmla="*/ 17505 w 74246"/>
                  <a:gd name="connsiteY17" fmla="*/ 177412 h 177411"/>
                  <a:gd name="connsiteX18" fmla="*/ 17505 w 74246"/>
                  <a:gd name="connsiteY18" fmla="*/ 73567 h 177411"/>
                  <a:gd name="connsiteX19" fmla="*/ 151 w 74246"/>
                  <a:gd name="connsiteY19" fmla="*/ 73567 h 177411"/>
                  <a:gd name="connsiteX20" fmla="*/ 151 w 74246"/>
                  <a:gd name="connsiteY20" fmla="*/ 50274 h 177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4246" h="177411">
                    <a:moveTo>
                      <a:pt x="0" y="50274"/>
                    </a:moveTo>
                    <a:lnTo>
                      <a:pt x="8753" y="50274"/>
                    </a:lnTo>
                    <a:cubicBezTo>
                      <a:pt x="8753" y="50274"/>
                      <a:pt x="12374" y="50274"/>
                      <a:pt x="14789" y="47719"/>
                    </a:cubicBezTo>
                    <a:cubicBezTo>
                      <a:pt x="17354" y="45164"/>
                      <a:pt x="17354" y="42159"/>
                      <a:pt x="17354" y="41558"/>
                    </a:cubicBezTo>
                    <a:lnTo>
                      <a:pt x="17354" y="38852"/>
                    </a:lnTo>
                    <a:cubicBezTo>
                      <a:pt x="17354" y="31038"/>
                      <a:pt x="18713" y="24576"/>
                      <a:pt x="21580" y="19316"/>
                    </a:cubicBezTo>
                    <a:cubicBezTo>
                      <a:pt x="24447" y="14056"/>
                      <a:pt x="28371" y="9848"/>
                      <a:pt x="33351" y="6843"/>
                    </a:cubicBezTo>
                    <a:cubicBezTo>
                      <a:pt x="38481" y="3837"/>
                      <a:pt x="44367" y="1733"/>
                      <a:pt x="51459" y="831"/>
                    </a:cubicBezTo>
                    <a:cubicBezTo>
                      <a:pt x="58401" y="-221"/>
                      <a:pt x="65946" y="-221"/>
                      <a:pt x="74095" y="531"/>
                    </a:cubicBezTo>
                    <a:lnTo>
                      <a:pt x="74095" y="26529"/>
                    </a:lnTo>
                    <a:cubicBezTo>
                      <a:pt x="66097" y="26229"/>
                      <a:pt x="60363" y="26830"/>
                      <a:pt x="56741" y="28483"/>
                    </a:cubicBezTo>
                    <a:cubicBezTo>
                      <a:pt x="53119" y="30136"/>
                      <a:pt x="51308" y="34194"/>
                      <a:pt x="51308" y="40806"/>
                    </a:cubicBezTo>
                    <a:lnTo>
                      <a:pt x="51308" y="50274"/>
                    </a:lnTo>
                    <a:lnTo>
                      <a:pt x="74246" y="50274"/>
                    </a:lnTo>
                    <a:lnTo>
                      <a:pt x="74246" y="73567"/>
                    </a:lnTo>
                    <a:lnTo>
                      <a:pt x="51308" y="73567"/>
                    </a:lnTo>
                    <a:lnTo>
                      <a:pt x="51308" y="177412"/>
                    </a:lnTo>
                    <a:lnTo>
                      <a:pt x="17505" y="177412"/>
                    </a:lnTo>
                    <a:lnTo>
                      <a:pt x="17505" y="73567"/>
                    </a:lnTo>
                    <a:lnTo>
                      <a:pt x="151" y="73567"/>
                    </a:lnTo>
                    <a:lnTo>
                      <a:pt x="151" y="50274"/>
                    </a:lnTo>
                    <a:close/>
                  </a:path>
                </a:pathLst>
              </a:custGeom>
              <a:grpFill/>
              <a:ln w="0" cap="flat">
                <a:noFill/>
                <a:prstDash val="solid"/>
                <a:miter/>
              </a:ln>
            </p:spPr>
            <p:txBody>
              <a:bodyPr rtlCol="0" anchor="ctr"/>
              <a:lstStyle/>
              <a:p>
                <a:endParaRPr lang="en-US"/>
              </a:p>
            </p:txBody>
          </p:sp>
        </p:grpSp>
      </p:grpSp>
      <p:grpSp>
        <p:nvGrpSpPr>
          <p:cNvPr id="66" name="Group 65">
            <a:extLst>
              <a:ext uri="{FF2B5EF4-FFF2-40B4-BE49-F238E27FC236}">
                <a16:creationId xmlns:a16="http://schemas.microsoft.com/office/drawing/2014/main" id="{B651FE61-9AE2-D979-E182-0E74E3B4FED5}"/>
              </a:ext>
            </a:extLst>
          </p:cNvPr>
          <p:cNvGrpSpPr/>
          <p:nvPr userDrawn="1"/>
        </p:nvGrpSpPr>
        <p:grpSpPr>
          <a:xfrm flipH="1" flipV="1">
            <a:off x="0" y="-1"/>
            <a:ext cx="1173623" cy="1399617"/>
            <a:chOff x="9866148" y="1541290"/>
            <a:chExt cx="1425141" cy="1699567"/>
          </a:xfrm>
        </p:grpSpPr>
        <p:sp>
          <p:nvSpPr>
            <p:cNvPr id="63" name="Rectangle 62">
              <a:extLst>
                <a:ext uri="{FF2B5EF4-FFF2-40B4-BE49-F238E27FC236}">
                  <a16:creationId xmlns:a16="http://schemas.microsoft.com/office/drawing/2014/main" id="{E4104E5C-CBB0-E9BD-A37E-2E8B223F00B4}"/>
                </a:ext>
              </a:extLst>
            </p:cNvPr>
            <p:cNvSpPr/>
            <p:nvPr userDrawn="1"/>
          </p:nvSpPr>
          <p:spPr>
            <a:xfrm>
              <a:off x="10425418" y="2374986"/>
              <a:ext cx="865871" cy="86587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64" name="Rectangle 63">
              <a:extLst>
                <a:ext uri="{FF2B5EF4-FFF2-40B4-BE49-F238E27FC236}">
                  <a16:creationId xmlns:a16="http://schemas.microsoft.com/office/drawing/2014/main" id="{C1F62A3D-A745-F352-FB2A-F9A4DCD0C68D}"/>
                </a:ext>
              </a:extLst>
            </p:cNvPr>
            <p:cNvSpPr/>
            <p:nvPr userDrawn="1"/>
          </p:nvSpPr>
          <p:spPr>
            <a:xfrm flipH="1">
              <a:off x="10422334" y="1541290"/>
              <a:ext cx="278093" cy="278093"/>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65" name="Rectangle 64">
              <a:extLst>
                <a:ext uri="{FF2B5EF4-FFF2-40B4-BE49-F238E27FC236}">
                  <a16:creationId xmlns:a16="http://schemas.microsoft.com/office/drawing/2014/main" id="{A553275F-0B9E-C379-58FC-B5600AAD12ED}"/>
                </a:ext>
              </a:extLst>
            </p:cNvPr>
            <p:cNvSpPr/>
            <p:nvPr userDrawn="1"/>
          </p:nvSpPr>
          <p:spPr>
            <a:xfrm flipH="1">
              <a:off x="9866148" y="1818800"/>
              <a:ext cx="556186" cy="556186"/>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grpSp>
    </p:spTree>
    <p:extLst>
      <p:ext uri="{BB962C8B-B14F-4D97-AF65-F5344CB8AC3E}">
        <p14:creationId xmlns:p14="http://schemas.microsoft.com/office/powerpoint/2010/main" val="1268066267"/>
      </p:ext>
    </p:extLst>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FD48F45-D8D1-AA1A-4CAA-FD53864A031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471737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sldGuideLst>
    </p:ext>
  </p:extLs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Title with Subtitle and Content">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EF0A9DA5-F5CF-372B-8D03-AC0C47BFBF8B}"/>
              </a:ext>
            </a:extLst>
          </p:cNvPr>
          <p:cNvSpPr>
            <a:spLocks noGrp="1"/>
          </p:cNvSpPr>
          <p:nvPr>
            <p:ph type="subTitle" idx="1" hasCustomPrompt="1"/>
          </p:nvPr>
        </p:nvSpPr>
        <p:spPr>
          <a:xfrm>
            <a:off x="563563" y="1223009"/>
            <a:ext cx="11064557" cy="365126"/>
          </a:xfrm>
          <a:prstGeom prst="rect">
            <a:avLst/>
          </a:prstGeom>
        </p:spPr>
        <p:txBody>
          <a:bodyPr>
            <a:noAutofit/>
          </a:bodyPr>
          <a:lstStyle>
            <a:lvl1pPr marL="0" indent="0" algn="l">
              <a:buNone/>
              <a:defRPr sz="1800" b="1" i="0">
                <a:solidFill>
                  <a:schemeClr val="accent1"/>
                </a:solidFill>
                <a:latin typeface="Segoe UI Semibold" panose="020F0502020204030204" pitchFamily="34" charset="0"/>
                <a:cs typeface="Segoe UI Semibold"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7" name="Title 6">
            <a:extLst>
              <a:ext uri="{FF2B5EF4-FFF2-40B4-BE49-F238E27FC236}">
                <a16:creationId xmlns:a16="http://schemas.microsoft.com/office/drawing/2014/main" id="{BEB4FFFB-ABF9-18E8-B222-740ACF8838B9}"/>
              </a:ext>
            </a:extLst>
          </p:cNvPr>
          <p:cNvSpPr>
            <a:spLocks noGrp="1"/>
          </p:cNvSpPr>
          <p:nvPr>
            <p:ph type="title"/>
          </p:nvPr>
        </p:nvSpPr>
        <p:spPr/>
        <p:txBody>
          <a:bodyPr/>
          <a:lstStyle/>
          <a:p>
            <a:r>
              <a:rPr lang="en-US"/>
              <a:t>Click to edit Master title style</a:t>
            </a:r>
          </a:p>
        </p:txBody>
      </p:sp>
      <p:sp>
        <p:nvSpPr>
          <p:cNvPr id="11" name="Text Placeholder 10">
            <a:extLst>
              <a:ext uri="{FF2B5EF4-FFF2-40B4-BE49-F238E27FC236}">
                <a16:creationId xmlns:a16="http://schemas.microsoft.com/office/drawing/2014/main" id="{2297EC21-F422-BB5B-41E8-F1281900949D}"/>
              </a:ext>
            </a:extLst>
          </p:cNvPr>
          <p:cNvSpPr>
            <a:spLocks noGrp="1"/>
          </p:cNvSpPr>
          <p:nvPr>
            <p:ph type="body" sz="quarter" idx="27"/>
          </p:nvPr>
        </p:nvSpPr>
        <p:spPr>
          <a:xfrm>
            <a:off x="563563" y="1820863"/>
            <a:ext cx="11064875" cy="448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028261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25696910"/>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Title and Content Slide">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4F800DD-8F1F-3331-35FB-EEA18801B1F2}"/>
              </a:ext>
            </a:extLst>
          </p:cNvPr>
          <p:cNvSpPr>
            <a:spLocks noGrp="1"/>
          </p:cNvSpPr>
          <p:nvPr>
            <p:ph type="title"/>
          </p:nvPr>
        </p:nvSpPr>
        <p:spPr/>
        <p:txBody>
          <a:bodyPr/>
          <a:lstStyle/>
          <a:p>
            <a:r>
              <a:rPr lang="en-US"/>
              <a:t>Click to edit Master title style</a:t>
            </a:r>
          </a:p>
        </p:txBody>
      </p:sp>
      <p:sp>
        <p:nvSpPr>
          <p:cNvPr id="10" name="Text Placeholder 9">
            <a:extLst>
              <a:ext uri="{FF2B5EF4-FFF2-40B4-BE49-F238E27FC236}">
                <a16:creationId xmlns:a16="http://schemas.microsoft.com/office/drawing/2014/main" id="{5C0C56A3-063A-B656-5130-DFB2E1C43D4B}"/>
              </a:ext>
            </a:extLst>
          </p:cNvPr>
          <p:cNvSpPr>
            <a:spLocks noGrp="1"/>
          </p:cNvSpPr>
          <p:nvPr>
            <p:ph type="body" sz="quarter" idx="27"/>
          </p:nvPr>
        </p:nvSpPr>
        <p:spPr>
          <a:xfrm>
            <a:off x="563563" y="1447800"/>
            <a:ext cx="11064875" cy="4860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54527386"/>
      </p:ext>
    </p:extLst>
  </p:cSld>
  <p:clrMapOvr>
    <a:masterClrMapping/>
  </p:clrMapOvr>
  <p:transition>
    <p:fade/>
  </p:transition>
  <p:extLst>
    <p:ext uri="{DCECCB84-F9BA-43D5-87BE-67443E8EF086}">
      <p15:sldGuideLst xmlns:p15="http://schemas.microsoft.com/office/powerpoint/2012/main"/>
    </p:ext>
  </p:extLst>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976726F-98A2-3B2A-8513-9F5D25D63FDA}"/>
              </a:ext>
            </a:extLst>
          </p:cNvPr>
          <p:cNvSpPr>
            <a:spLocks noGrp="1"/>
          </p:cNvSpPr>
          <p:nvPr>
            <p:ph type="title"/>
          </p:nvPr>
        </p:nvSpPr>
        <p:spPr/>
        <p:txBody>
          <a:bodyPr/>
          <a:lstStyle/>
          <a:p>
            <a:r>
              <a:rPr lang="en-US"/>
              <a:t>Click to edit Master title style</a:t>
            </a:r>
          </a:p>
        </p:txBody>
      </p:sp>
      <p:sp>
        <p:nvSpPr>
          <p:cNvPr id="11" name="Content Placeholder 10">
            <a:extLst>
              <a:ext uri="{FF2B5EF4-FFF2-40B4-BE49-F238E27FC236}">
                <a16:creationId xmlns:a16="http://schemas.microsoft.com/office/drawing/2014/main" id="{4305D88A-09EA-3B57-EB7C-B55B88ECDD71}"/>
              </a:ext>
            </a:extLst>
          </p:cNvPr>
          <p:cNvSpPr>
            <a:spLocks noGrp="1"/>
          </p:cNvSpPr>
          <p:nvPr>
            <p:ph sz="quarter" idx="27"/>
          </p:nvPr>
        </p:nvSpPr>
        <p:spPr>
          <a:xfrm>
            <a:off x="563564" y="1447800"/>
            <a:ext cx="5232400" cy="4860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0">
            <a:extLst>
              <a:ext uri="{FF2B5EF4-FFF2-40B4-BE49-F238E27FC236}">
                <a16:creationId xmlns:a16="http://schemas.microsoft.com/office/drawing/2014/main" id="{FBC8A560-6BB2-8E69-1177-186B4F67AA79}"/>
              </a:ext>
            </a:extLst>
          </p:cNvPr>
          <p:cNvSpPr>
            <a:spLocks noGrp="1"/>
          </p:cNvSpPr>
          <p:nvPr>
            <p:ph sz="quarter" idx="28"/>
          </p:nvPr>
        </p:nvSpPr>
        <p:spPr>
          <a:xfrm>
            <a:off x="6395340" y="1447800"/>
            <a:ext cx="5232400" cy="4860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85408106"/>
      </p:ext>
    </p:extLst>
  </p:cSld>
  <p:clrMapOvr>
    <a:masterClrMapping/>
  </p:clrMapOvr>
  <p:transition>
    <p:fade/>
  </p:transition>
  <p:extLst>
    <p:ext uri="{DCECCB84-F9BA-43D5-87BE-67443E8EF086}">
      <p15:sldGuideLst xmlns:p15="http://schemas.microsoft.com/office/powerpoint/2012/main">
        <p15:guide id="4" pos="3660">
          <p15:clr>
            <a:srgbClr val="5ACBF0"/>
          </p15:clr>
        </p15:guide>
        <p15:guide id="5" pos="4024">
          <p15:clr>
            <a:srgbClr val="5ACBF0"/>
          </p15:clr>
        </p15:guide>
      </p15:sldGuideLst>
    </p:ext>
  </p:extLst>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990334F-64A4-97A6-3FCA-1FCAEE0A68CC}"/>
              </a:ext>
            </a:extLst>
          </p:cNvPr>
          <p:cNvSpPr>
            <a:spLocks noGrp="1"/>
          </p:cNvSpPr>
          <p:nvPr>
            <p:ph type="body" sz="quarter" idx="20"/>
          </p:nvPr>
        </p:nvSpPr>
        <p:spPr>
          <a:xfrm>
            <a:off x="563563" y="1446821"/>
            <a:ext cx="3294062" cy="724535"/>
          </a:xfrm>
          <a:prstGeom prst="rect">
            <a:avLst/>
          </a:prstGeom>
        </p:spPr>
        <p:txBody>
          <a:bodyPr>
            <a:noAutofit/>
          </a:bodyPr>
          <a:lstStyle>
            <a:lvl1pPr marL="0" indent="0">
              <a:buNone/>
              <a:defRPr sz="2400" b="1" i="0">
                <a:solidFill>
                  <a:schemeClr val="accent1"/>
                </a:solidFill>
                <a:latin typeface="Segoe UI Semibold" panose="020F0502020204030204" pitchFamily="34" charset="0"/>
                <a:cs typeface="Segoe UI Semibold" panose="020F0502020204030204"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6" name="Text Placeholder 5">
            <a:extLst>
              <a:ext uri="{FF2B5EF4-FFF2-40B4-BE49-F238E27FC236}">
                <a16:creationId xmlns:a16="http://schemas.microsoft.com/office/drawing/2014/main" id="{56B23FC0-F06F-3CFF-2466-B04AA6D8F046}"/>
              </a:ext>
            </a:extLst>
          </p:cNvPr>
          <p:cNvSpPr>
            <a:spLocks noGrp="1"/>
          </p:cNvSpPr>
          <p:nvPr>
            <p:ph type="body" sz="quarter" idx="21"/>
          </p:nvPr>
        </p:nvSpPr>
        <p:spPr>
          <a:xfrm>
            <a:off x="4463796" y="1446821"/>
            <a:ext cx="3290712" cy="724535"/>
          </a:xfrm>
          <a:prstGeom prst="rect">
            <a:avLst/>
          </a:prstGeom>
        </p:spPr>
        <p:txBody>
          <a:bodyPr>
            <a:noAutofit/>
          </a:bodyPr>
          <a:lstStyle>
            <a:lvl1pPr marL="0" indent="0">
              <a:buNone/>
              <a:defRPr sz="2400" b="1" i="0">
                <a:solidFill>
                  <a:schemeClr val="accent1"/>
                </a:solidFill>
                <a:latin typeface="Segoe UI Semibold" panose="020F0502020204030204" pitchFamily="34" charset="0"/>
                <a:cs typeface="Segoe UI Semibold" panose="020F0502020204030204"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8" name="Text Placeholder 7">
            <a:extLst>
              <a:ext uri="{FF2B5EF4-FFF2-40B4-BE49-F238E27FC236}">
                <a16:creationId xmlns:a16="http://schemas.microsoft.com/office/drawing/2014/main" id="{E92F2B7C-E744-4E83-C681-FFA2C221F7F6}"/>
              </a:ext>
            </a:extLst>
          </p:cNvPr>
          <p:cNvSpPr>
            <a:spLocks noGrp="1"/>
          </p:cNvSpPr>
          <p:nvPr>
            <p:ph type="body" sz="quarter" idx="22"/>
          </p:nvPr>
        </p:nvSpPr>
        <p:spPr>
          <a:xfrm>
            <a:off x="8344509" y="1446821"/>
            <a:ext cx="3284519" cy="724535"/>
          </a:xfrm>
          <a:prstGeom prst="rect">
            <a:avLst/>
          </a:prstGeom>
        </p:spPr>
        <p:txBody>
          <a:bodyPr>
            <a:noAutofit/>
          </a:bodyPr>
          <a:lstStyle>
            <a:lvl1pPr marL="0" indent="0">
              <a:buNone/>
              <a:defRPr sz="2400" b="1" i="0">
                <a:solidFill>
                  <a:schemeClr val="accent1"/>
                </a:solidFill>
                <a:latin typeface="Segoe UI Semibold" panose="020F0502020204030204" pitchFamily="34" charset="0"/>
                <a:cs typeface="Segoe UI Semibold" panose="020F0502020204030204"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9" name="Title 8">
            <a:extLst>
              <a:ext uri="{FF2B5EF4-FFF2-40B4-BE49-F238E27FC236}">
                <a16:creationId xmlns:a16="http://schemas.microsoft.com/office/drawing/2014/main" id="{2E626CE3-F83B-3830-0273-991375D97E18}"/>
              </a:ext>
            </a:extLst>
          </p:cNvPr>
          <p:cNvSpPr>
            <a:spLocks noGrp="1"/>
          </p:cNvSpPr>
          <p:nvPr>
            <p:ph type="title"/>
          </p:nvPr>
        </p:nvSpPr>
        <p:spPr/>
        <p:txBody>
          <a:bodyPr/>
          <a:lstStyle/>
          <a:p>
            <a:r>
              <a:rPr lang="en-US"/>
              <a:t>Click to edit Master title style</a:t>
            </a:r>
          </a:p>
        </p:txBody>
      </p:sp>
      <p:sp>
        <p:nvSpPr>
          <p:cNvPr id="11" name="Text Placeholder 10">
            <a:extLst>
              <a:ext uri="{FF2B5EF4-FFF2-40B4-BE49-F238E27FC236}">
                <a16:creationId xmlns:a16="http://schemas.microsoft.com/office/drawing/2014/main" id="{7BAE9E32-8B40-CF6D-3825-5BAB68576309}"/>
              </a:ext>
            </a:extLst>
          </p:cNvPr>
          <p:cNvSpPr>
            <a:spLocks noGrp="1"/>
          </p:cNvSpPr>
          <p:nvPr>
            <p:ph type="body" sz="quarter" idx="27"/>
          </p:nvPr>
        </p:nvSpPr>
        <p:spPr>
          <a:xfrm>
            <a:off x="563563" y="2282825"/>
            <a:ext cx="3294062" cy="40258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0">
            <a:extLst>
              <a:ext uri="{FF2B5EF4-FFF2-40B4-BE49-F238E27FC236}">
                <a16:creationId xmlns:a16="http://schemas.microsoft.com/office/drawing/2014/main" id="{0C699655-E77D-B8E7-3A11-AEDDA75D9090}"/>
              </a:ext>
            </a:extLst>
          </p:cNvPr>
          <p:cNvSpPr>
            <a:spLocks noGrp="1"/>
          </p:cNvSpPr>
          <p:nvPr>
            <p:ph type="body" sz="quarter" idx="28"/>
          </p:nvPr>
        </p:nvSpPr>
        <p:spPr>
          <a:xfrm>
            <a:off x="4460446" y="2282825"/>
            <a:ext cx="3294062" cy="40258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0">
            <a:extLst>
              <a:ext uri="{FF2B5EF4-FFF2-40B4-BE49-F238E27FC236}">
                <a16:creationId xmlns:a16="http://schemas.microsoft.com/office/drawing/2014/main" id="{ADABAABF-23BF-DB0A-F245-8A52C4375FEB}"/>
              </a:ext>
            </a:extLst>
          </p:cNvPr>
          <p:cNvSpPr>
            <a:spLocks noGrp="1"/>
          </p:cNvSpPr>
          <p:nvPr>
            <p:ph type="body" sz="quarter" idx="29"/>
          </p:nvPr>
        </p:nvSpPr>
        <p:spPr>
          <a:xfrm>
            <a:off x="8348783" y="2282825"/>
            <a:ext cx="3280263" cy="40258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2942806"/>
      </p:ext>
    </p:extLst>
  </p:cSld>
  <p:clrMapOvr>
    <a:masterClrMapping/>
  </p:clrMapOvr>
  <p:transition>
    <p:fade/>
  </p:transition>
  <p:extLst>
    <p:ext uri="{DCECCB84-F9BA-43D5-87BE-67443E8EF086}">
      <p15:sldGuideLst xmlns:p15="http://schemas.microsoft.com/office/powerpoint/2012/main">
        <p15:guide id="6" pos="2430">
          <p15:clr>
            <a:srgbClr val="5ACBF0"/>
          </p15:clr>
        </p15:guide>
        <p15:guide id="7" pos="2797">
          <p15:clr>
            <a:srgbClr val="5ACBF0"/>
          </p15:clr>
        </p15:guide>
        <p15:guide id="8" pos="4883">
          <p15:clr>
            <a:srgbClr val="5ACBF0"/>
          </p15:clr>
        </p15:guide>
        <p15:guide id="9" pos="5251">
          <p15:clr>
            <a:srgbClr val="5ACBF0"/>
          </p15:clr>
        </p15:guide>
      </p15:sldGuideLst>
    </p:ext>
  </p:extLs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1243C703-78B9-06C4-F3ED-44D632DB7B34}"/>
              </a:ext>
            </a:extLst>
          </p:cNvPr>
          <p:cNvSpPr>
            <a:spLocks noGrp="1"/>
          </p:cNvSpPr>
          <p:nvPr>
            <p:ph type="body" sz="quarter" idx="27"/>
          </p:nvPr>
        </p:nvSpPr>
        <p:spPr>
          <a:xfrm>
            <a:off x="562257" y="1446821"/>
            <a:ext cx="2550542" cy="724535"/>
          </a:xfrm>
          <a:prstGeom prst="rect">
            <a:avLst/>
          </a:prstGeom>
        </p:spPr>
        <p:txBody>
          <a:bodyPr>
            <a:noAutofit/>
          </a:bodyPr>
          <a:lstStyle>
            <a:lvl1pPr marL="0" indent="0">
              <a:buNone/>
              <a:defRPr sz="2000" b="0" i="0">
                <a:solidFill>
                  <a:schemeClr val="accent1"/>
                </a:solidFill>
                <a:latin typeface="+mj-lt"/>
                <a:cs typeface="Segoe UI" panose="020B0502040204020203"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9" name="Text Placeholder 10">
            <a:extLst>
              <a:ext uri="{FF2B5EF4-FFF2-40B4-BE49-F238E27FC236}">
                <a16:creationId xmlns:a16="http://schemas.microsoft.com/office/drawing/2014/main" id="{FE38F48C-80FE-5AFD-8E54-402A008BC2D5}"/>
              </a:ext>
            </a:extLst>
          </p:cNvPr>
          <p:cNvSpPr>
            <a:spLocks noGrp="1"/>
          </p:cNvSpPr>
          <p:nvPr>
            <p:ph type="body" sz="quarter" idx="28"/>
          </p:nvPr>
        </p:nvSpPr>
        <p:spPr>
          <a:xfrm>
            <a:off x="563563" y="2282825"/>
            <a:ext cx="2550542" cy="40258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3">
            <a:extLst>
              <a:ext uri="{FF2B5EF4-FFF2-40B4-BE49-F238E27FC236}">
                <a16:creationId xmlns:a16="http://schemas.microsoft.com/office/drawing/2014/main" id="{B6B3F605-6068-C5EC-E199-296BA16A65F3}"/>
              </a:ext>
            </a:extLst>
          </p:cNvPr>
          <p:cNvSpPr>
            <a:spLocks noGrp="1"/>
          </p:cNvSpPr>
          <p:nvPr>
            <p:ph type="body" sz="quarter" idx="29"/>
          </p:nvPr>
        </p:nvSpPr>
        <p:spPr>
          <a:xfrm>
            <a:off x="3413875" y="1446821"/>
            <a:ext cx="2527581" cy="724535"/>
          </a:xfrm>
          <a:prstGeom prst="rect">
            <a:avLst/>
          </a:prstGeom>
        </p:spPr>
        <p:txBody>
          <a:bodyPr>
            <a:noAutofit/>
          </a:bodyPr>
          <a:lstStyle>
            <a:lvl1pPr marL="0" indent="0">
              <a:buNone/>
              <a:defRPr sz="2000" b="0" i="0">
                <a:solidFill>
                  <a:schemeClr val="accent1"/>
                </a:solidFill>
                <a:latin typeface="+mj-lt"/>
                <a:cs typeface="Segoe UI" panose="020B0502040204020203"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3D05DEA1-2F93-3214-204E-1E6081CA43D3}"/>
              </a:ext>
            </a:extLst>
          </p:cNvPr>
          <p:cNvSpPr>
            <a:spLocks noGrp="1"/>
          </p:cNvSpPr>
          <p:nvPr>
            <p:ph type="body" sz="quarter" idx="30"/>
          </p:nvPr>
        </p:nvSpPr>
        <p:spPr>
          <a:xfrm>
            <a:off x="3413875" y="2282825"/>
            <a:ext cx="2528888" cy="40258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3">
            <a:extLst>
              <a:ext uri="{FF2B5EF4-FFF2-40B4-BE49-F238E27FC236}">
                <a16:creationId xmlns:a16="http://schemas.microsoft.com/office/drawing/2014/main" id="{AEA10BE5-BA92-45E1-3EF8-B87E9562C0DE}"/>
              </a:ext>
            </a:extLst>
          </p:cNvPr>
          <p:cNvSpPr>
            <a:spLocks noGrp="1"/>
          </p:cNvSpPr>
          <p:nvPr>
            <p:ph type="body" sz="quarter" idx="31"/>
          </p:nvPr>
        </p:nvSpPr>
        <p:spPr>
          <a:xfrm>
            <a:off x="6259624" y="1446821"/>
            <a:ext cx="2527581" cy="724535"/>
          </a:xfrm>
          <a:prstGeom prst="rect">
            <a:avLst/>
          </a:prstGeom>
        </p:spPr>
        <p:txBody>
          <a:bodyPr>
            <a:noAutofit/>
          </a:bodyPr>
          <a:lstStyle>
            <a:lvl1pPr marL="0" indent="0">
              <a:buNone/>
              <a:defRPr sz="2000" b="0" i="0">
                <a:solidFill>
                  <a:schemeClr val="accent1"/>
                </a:solidFill>
                <a:latin typeface="+mj-lt"/>
                <a:cs typeface="Segoe UI" panose="020B0502040204020203"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13" name="Text Placeholder 10">
            <a:extLst>
              <a:ext uri="{FF2B5EF4-FFF2-40B4-BE49-F238E27FC236}">
                <a16:creationId xmlns:a16="http://schemas.microsoft.com/office/drawing/2014/main" id="{B17389F2-5FE2-94C1-9426-476787C28B07}"/>
              </a:ext>
            </a:extLst>
          </p:cNvPr>
          <p:cNvSpPr>
            <a:spLocks noGrp="1"/>
          </p:cNvSpPr>
          <p:nvPr>
            <p:ph type="body" sz="quarter" idx="32"/>
          </p:nvPr>
        </p:nvSpPr>
        <p:spPr>
          <a:xfrm>
            <a:off x="6259624" y="2282825"/>
            <a:ext cx="2528888" cy="40258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3">
            <a:extLst>
              <a:ext uri="{FF2B5EF4-FFF2-40B4-BE49-F238E27FC236}">
                <a16:creationId xmlns:a16="http://schemas.microsoft.com/office/drawing/2014/main" id="{BDA6DEC2-11DB-9464-72A0-9E0A33B082EC}"/>
              </a:ext>
            </a:extLst>
          </p:cNvPr>
          <p:cNvSpPr>
            <a:spLocks noGrp="1"/>
          </p:cNvSpPr>
          <p:nvPr>
            <p:ph type="body" sz="quarter" idx="33"/>
          </p:nvPr>
        </p:nvSpPr>
        <p:spPr>
          <a:xfrm>
            <a:off x="9088282" y="1446821"/>
            <a:ext cx="2538526" cy="724535"/>
          </a:xfrm>
          <a:prstGeom prst="rect">
            <a:avLst/>
          </a:prstGeom>
        </p:spPr>
        <p:txBody>
          <a:bodyPr>
            <a:noAutofit/>
          </a:bodyPr>
          <a:lstStyle>
            <a:lvl1pPr marL="0" indent="0">
              <a:buNone/>
              <a:defRPr sz="2000" b="0" i="0">
                <a:solidFill>
                  <a:schemeClr val="accent1"/>
                </a:solidFill>
                <a:latin typeface="+mj-lt"/>
                <a:cs typeface="Segoe UI" panose="020B0502040204020203"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15" name="Text Placeholder 10">
            <a:extLst>
              <a:ext uri="{FF2B5EF4-FFF2-40B4-BE49-F238E27FC236}">
                <a16:creationId xmlns:a16="http://schemas.microsoft.com/office/drawing/2014/main" id="{BB801C5F-E8CC-662A-B118-FB25B4E4A3F8}"/>
              </a:ext>
            </a:extLst>
          </p:cNvPr>
          <p:cNvSpPr>
            <a:spLocks noGrp="1"/>
          </p:cNvSpPr>
          <p:nvPr>
            <p:ph type="body" sz="quarter" idx="34"/>
          </p:nvPr>
        </p:nvSpPr>
        <p:spPr>
          <a:xfrm>
            <a:off x="9088280" y="2282825"/>
            <a:ext cx="2539840" cy="40258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itle 15">
            <a:extLst>
              <a:ext uri="{FF2B5EF4-FFF2-40B4-BE49-F238E27FC236}">
                <a16:creationId xmlns:a16="http://schemas.microsoft.com/office/drawing/2014/main" id="{1D2BDB62-F348-E3D6-C88D-6E8EDC7E764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90555592"/>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Quote / Large Statement Slide 1">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C7D6636-EFEC-C038-0FA4-DE6ACEDD8DF7}"/>
              </a:ext>
            </a:extLst>
          </p:cNvPr>
          <p:cNvSpPr/>
          <p:nvPr userDrawn="1"/>
        </p:nvSpPr>
        <p:spPr>
          <a:xfrm rot="5400000" flipH="1">
            <a:off x="-1493048" y="1493045"/>
            <a:ext cx="6858003" cy="3871910"/>
          </a:xfrm>
          <a:prstGeom prst="rect">
            <a:avLst/>
          </a:prstGeom>
          <a:gradFill flip="none" rotWithShape="1">
            <a:gsLst>
              <a:gs pos="100000">
                <a:schemeClr val="bg2"/>
              </a:gs>
              <a:gs pos="0">
                <a:srgbClr val="AEC6C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73736" tIns="173736" rIns="173736" bIns="173736" rtlCol="0" anchor="t" anchorCtr="0"/>
          <a:lstStyle/>
          <a:p>
            <a:pPr lvl="0"/>
            <a:endParaRPr lang="en-US" sz="1000">
              <a:solidFill>
                <a:srgbClr val="FFFF00"/>
              </a:solidFill>
              <a:latin typeface="Segoe UI" panose="020B0502040204020203" pitchFamily="34" charset="0"/>
              <a:cs typeface="Segoe UI" panose="020B0502040204020203" pitchFamily="34" charset="0"/>
            </a:endParaRPr>
          </a:p>
        </p:txBody>
      </p:sp>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4450432" y="1447800"/>
            <a:ext cx="7170068" cy="4343400"/>
          </a:xfrm>
          <a:prstGeom prst="rect">
            <a:avLst/>
          </a:prstGeom>
        </p:spPr>
        <p:txBody>
          <a:bodyPr>
            <a:noAutofit/>
          </a:bodyPr>
          <a:lstStyle>
            <a:lvl1pPr marL="0" indent="0">
              <a:buNone/>
              <a:defRPr sz="2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Excepterur</a:t>
            </a:r>
            <a:r>
              <a:rPr lang="en-US"/>
              <a:t> </a:t>
            </a:r>
            <a:r>
              <a:rPr lang="en-US" err="1"/>
              <a:t>sint</a:t>
            </a:r>
            <a:r>
              <a:rPr lang="en-US"/>
              <a:t> </a:t>
            </a:r>
            <a:r>
              <a:rPr lang="en-US" err="1"/>
              <a:t>occae</a:t>
            </a:r>
            <a:r>
              <a:rPr lang="en-US"/>
              <a:t>.”</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p:nvPr>
        </p:nvSpPr>
        <p:spPr>
          <a:xfrm>
            <a:off x="4450432" y="5970171"/>
            <a:ext cx="7170068" cy="338554"/>
          </a:xfrm>
          <a:prstGeom prst="rect">
            <a:avLst/>
          </a:prstGeom>
        </p:spPr>
        <p:txBody>
          <a:bodyPr>
            <a:normAutofit/>
          </a:bodyPr>
          <a:lstStyle>
            <a:lvl1pPr marL="0" indent="0">
              <a:buNone/>
              <a:defRPr sz="1600" b="1" i="0">
                <a:solidFill>
                  <a:schemeClr val="accent1"/>
                </a:solidFill>
                <a:latin typeface="Segoe UI Semibold" panose="020F0502020204030204" pitchFamily="34" charset="0"/>
                <a:cs typeface="Segoe UI Semibold" panose="020F0502020204030204" pitchFamily="34" charset="0"/>
              </a:defRPr>
            </a:lvl1pPr>
          </a:lstStyle>
          <a:p>
            <a:pPr lvl="0"/>
            <a:r>
              <a:rPr lang="en-US"/>
              <a:t>Click to edit Master text styles</a:t>
            </a:r>
          </a:p>
        </p:txBody>
      </p:sp>
      <p:sp>
        <p:nvSpPr>
          <p:cNvPr id="7" name="Title 6">
            <a:extLst>
              <a:ext uri="{FF2B5EF4-FFF2-40B4-BE49-F238E27FC236}">
                <a16:creationId xmlns:a16="http://schemas.microsoft.com/office/drawing/2014/main" id="{FC81207B-171A-D6F9-39F2-11C30F7C62DD}"/>
              </a:ext>
            </a:extLst>
          </p:cNvPr>
          <p:cNvSpPr>
            <a:spLocks noGrp="1"/>
          </p:cNvSpPr>
          <p:nvPr>
            <p:ph type="title"/>
          </p:nvPr>
        </p:nvSpPr>
        <p:spPr>
          <a:xfrm>
            <a:off x="4450432" y="503396"/>
            <a:ext cx="7177688" cy="724535"/>
          </a:xfrm>
        </p:spPr>
        <p:txBody>
          <a:bodyPr/>
          <a:lstStyle>
            <a:lvl1pPr>
              <a:defRPr>
                <a:solidFill>
                  <a:schemeClr val="tx1"/>
                </a:solidFill>
              </a:defRPr>
            </a:lvl1pPr>
          </a:lstStyle>
          <a:p>
            <a:r>
              <a:rPr lang="en-US"/>
              <a:t>Click to edit Master title style</a:t>
            </a:r>
          </a:p>
        </p:txBody>
      </p:sp>
      <p:grpSp>
        <p:nvGrpSpPr>
          <p:cNvPr id="2" name="Group 1">
            <a:extLst>
              <a:ext uri="{FF2B5EF4-FFF2-40B4-BE49-F238E27FC236}">
                <a16:creationId xmlns:a16="http://schemas.microsoft.com/office/drawing/2014/main" id="{C107DC2E-0919-203A-302E-F6B87BBA1345}"/>
              </a:ext>
            </a:extLst>
          </p:cNvPr>
          <p:cNvGrpSpPr/>
          <p:nvPr userDrawn="1"/>
        </p:nvGrpSpPr>
        <p:grpSpPr>
          <a:xfrm flipH="1" flipV="1">
            <a:off x="-1" y="-3"/>
            <a:ext cx="1600201" cy="1908336"/>
            <a:chOff x="9866148" y="1541291"/>
            <a:chExt cx="1425141" cy="1699566"/>
          </a:xfrm>
        </p:grpSpPr>
        <p:sp>
          <p:nvSpPr>
            <p:cNvPr id="4" name="Rectangle 3">
              <a:extLst>
                <a:ext uri="{FF2B5EF4-FFF2-40B4-BE49-F238E27FC236}">
                  <a16:creationId xmlns:a16="http://schemas.microsoft.com/office/drawing/2014/main" id="{70249558-3BD8-AE56-7278-5584669F6D7E}"/>
                </a:ext>
              </a:extLst>
            </p:cNvPr>
            <p:cNvSpPr/>
            <p:nvPr userDrawn="1"/>
          </p:nvSpPr>
          <p:spPr>
            <a:xfrm>
              <a:off x="10425418" y="2374986"/>
              <a:ext cx="865871" cy="86587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5" name="Rectangle 4">
              <a:extLst>
                <a:ext uri="{FF2B5EF4-FFF2-40B4-BE49-F238E27FC236}">
                  <a16:creationId xmlns:a16="http://schemas.microsoft.com/office/drawing/2014/main" id="{99140BEC-9ECE-C4D0-B7CA-6602A9A7CFE0}"/>
                </a:ext>
              </a:extLst>
            </p:cNvPr>
            <p:cNvSpPr/>
            <p:nvPr userDrawn="1"/>
          </p:nvSpPr>
          <p:spPr>
            <a:xfrm flipH="1">
              <a:off x="10426024" y="1541291"/>
              <a:ext cx="274402" cy="278093"/>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6" name="Rectangle 5">
              <a:extLst>
                <a:ext uri="{FF2B5EF4-FFF2-40B4-BE49-F238E27FC236}">
                  <a16:creationId xmlns:a16="http://schemas.microsoft.com/office/drawing/2014/main" id="{DCDFB2E0-D433-2724-910F-5F9A71433164}"/>
                </a:ext>
              </a:extLst>
            </p:cNvPr>
            <p:cNvSpPr/>
            <p:nvPr userDrawn="1"/>
          </p:nvSpPr>
          <p:spPr>
            <a:xfrm flipH="1">
              <a:off x="9866148" y="1818800"/>
              <a:ext cx="559876" cy="556186"/>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grpSp>
    </p:spTree>
    <p:extLst>
      <p:ext uri="{BB962C8B-B14F-4D97-AF65-F5344CB8AC3E}">
        <p14:creationId xmlns:p14="http://schemas.microsoft.com/office/powerpoint/2010/main" val="3548608162"/>
      </p:ext>
    </p:extLst>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Quote / Large Statement Slide 2">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161AB2F-44E5-E6DF-0983-D3EBD1F0DEBD}"/>
              </a:ext>
            </a:extLst>
          </p:cNvPr>
          <p:cNvSpPr>
            <a:spLocks noGrp="1"/>
          </p:cNvSpPr>
          <p:nvPr>
            <p:ph type="title" hasCustomPrompt="1"/>
          </p:nvPr>
        </p:nvSpPr>
        <p:spPr>
          <a:xfrm>
            <a:off x="563880" y="503396"/>
            <a:ext cx="3649980" cy="944404"/>
          </a:xfrm>
        </p:spPr>
        <p:txBody>
          <a:bodyPr/>
          <a:lstStyle/>
          <a:p>
            <a:r>
              <a:rPr lang="en-US"/>
              <a:t>Page title</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p:nvPr>
        </p:nvSpPr>
        <p:spPr>
          <a:xfrm>
            <a:off x="4447963" y="6029328"/>
            <a:ext cx="7172975" cy="279397"/>
          </a:xfrm>
          <a:prstGeom prst="rect">
            <a:avLst/>
          </a:prstGeom>
        </p:spPr>
        <p:txBody>
          <a:bodyPr>
            <a:normAutofit/>
          </a:bodyPr>
          <a:lstStyle>
            <a:lvl1pPr marL="0" indent="0">
              <a:buNone/>
              <a:defRPr sz="1000" b="1" i="0">
                <a:solidFill>
                  <a:schemeClr val="accent1"/>
                </a:solidFill>
                <a:latin typeface="Segoe UI Semibold" panose="020F0502020204030204" pitchFamily="34" charset="0"/>
                <a:cs typeface="Segoe UI Semibold" panose="020F0502020204030204" pitchFamily="34" charset="0"/>
              </a:defRPr>
            </a:lvl1pPr>
          </a:lstStyle>
          <a:p>
            <a:pPr lvl="0"/>
            <a:r>
              <a:rPr lang="en-US"/>
              <a:t>Click to edit Master text styles</a:t>
            </a:r>
          </a:p>
        </p:txBody>
      </p:sp>
      <p:sp>
        <p:nvSpPr>
          <p:cNvPr id="3" name="Text Placeholder 24">
            <a:extLst>
              <a:ext uri="{FF2B5EF4-FFF2-40B4-BE49-F238E27FC236}">
                <a16:creationId xmlns:a16="http://schemas.microsoft.com/office/drawing/2014/main" id="{7C213266-236D-8FDB-6BC7-EA330441FC90}"/>
              </a:ext>
            </a:extLst>
          </p:cNvPr>
          <p:cNvSpPr>
            <a:spLocks noGrp="1"/>
          </p:cNvSpPr>
          <p:nvPr>
            <p:ph type="body" sz="quarter" idx="28"/>
          </p:nvPr>
        </p:nvSpPr>
        <p:spPr>
          <a:xfrm>
            <a:off x="4447962" y="1447800"/>
            <a:ext cx="7172325" cy="322761"/>
          </a:xfrm>
          <a:prstGeom prst="rect">
            <a:avLst/>
          </a:prstGeom>
        </p:spPr>
        <p:txBody>
          <a:bodyPr>
            <a:normAutofit/>
          </a:bodyPr>
          <a:lstStyle>
            <a:lvl1pPr marL="0" indent="0">
              <a:buNone/>
              <a:defRPr sz="1400" b="1" i="0">
                <a:solidFill>
                  <a:schemeClr val="tx2"/>
                </a:solidFill>
                <a:latin typeface="Segoe UI Semibold" panose="020F0502020204030204" pitchFamily="34" charset="0"/>
                <a:cs typeface="Segoe UI Semibold" panose="020F0502020204030204" pitchFamily="34" charset="0"/>
              </a:defRPr>
            </a:lvl1pPr>
          </a:lstStyle>
          <a:p>
            <a:pPr lvl="0"/>
            <a:r>
              <a:rPr lang="en-US"/>
              <a:t>Click to edit Master text styles</a:t>
            </a:r>
          </a:p>
        </p:txBody>
      </p:sp>
      <p:sp>
        <p:nvSpPr>
          <p:cNvPr id="17" name="Text Placeholder 16">
            <a:extLst>
              <a:ext uri="{FF2B5EF4-FFF2-40B4-BE49-F238E27FC236}">
                <a16:creationId xmlns:a16="http://schemas.microsoft.com/office/drawing/2014/main" id="{572AF142-6064-1FA5-D6DA-38C3F8915010}"/>
              </a:ext>
            </a:extLst>
          </p:cNvPr>
          <p:cNvSpPr>
            <a:spLocks noGrp="1"/>
          </p:cNvSpPr>
          <p:nvPr>
            <p:ph type="body" sz="quarter" idx="31"/>
          </p:nvPr>
        </p:nvSpPr>
        <p:spPr>
          <a:xfrm>
            <a:off x="4448175" y="1836737"/>
            <a:ext cx="7172325" cy="40136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5">
            <a:extLst>
              <a:ext uri="{FF2B5EF4-FFF2-40B4-BE49-F238E27FC236}">
                <a16:creationId xmlns:a16="http://schemas.microsoft.com/office/drawing/2014/main" id="{24013AEE-7EE3-A462-8DDD-7DEABBDF11CB}"/>
              </a:ext>
            </a:extLst>
          </p:cNvPr>
          <p:cNvSpPr>
            <a:spLocks noGrp="1"/>
          </p:cNvSpPr>
          <p:nvPr>
            <p:ph type="body" sz="quarter" idx="32" hasCustomPrompt="1"/>
          </p:nvPr>
        </p:nvSpPr>
        <p:spPr>
          <a:xfrm>
            <a:off x="4448175" y="503238"/>
            <a:ext cx="7180263" cy="944404"/>
          </a:xfrm>
        </p:spPr>
        <p:txBody>
          <a:bodyPr>
            <a:normAutofit/>
          </a:bodyPr>
          <a:lstStyle>
            <a:lvl1pPr marL="0" indent="0">
              <a:buNone/>
              <a:defRPr sz="2800">
                <a:solidFill>
                  <a:schemeClr val="accent1"/>
                </a:solidFill>
                <a:latin typeface="+mj-lt"/>
              </a:defRPr>
            </a:lvl1pPr>
          </a:lstStyle>
          <a:p>
            <a:pPr lvl="0"/>
            <a:r>
              <a:rPr lang="en-US"/>
              <a:t>Click to add text</a:t>
            </a:r>
          </a:p>
        </p:txBody>
      </p:sp>
    </p:spTree>
    <p:extLst>
      <p:ext uri="{BB962C8B-B14F-4D97-AF65-F5344CB8AC3E}">
        <p14:creationId xmlns:p14="http://schemas.microsoft.com/office/powerpoint/2010/main" val="3528382191"/>
      </p:ext>
    </p:extLst>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Content and Photo Slide 1">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647F334F-1225-59F2-A5AF-B9FE6C3DC8A0}"/>
              </a:ext>
            </a:extLst>
          </p:cNvPr>
          <p:cNvSpPr>
            <a:spLocks noGrp="1"/>
          </p:cNvSpPr>
          <p:nvPr>
            <p:ph type="pic" sz="quarter" idx="29"/>
          </p:nvPr>
        </p:nvSpPr>
        <p:spPr>
          <a:xfrm>
            <a:off x="7244862" y="0"/>
            <a:ext cx="4947137" cy="6858000"/>
          </a:xfrm>
          <a:prstGeom prst="rect">
            <a:avLst/>
          </a:prstGeom>
          <a:gradFill flip="none" rotWithShape="1">
            <a:gsLst>
              <a:gs pos="0">
                <a:schemeClr val="bg2"/>
              </a:gs>
              <a:gs pos="100000">
                <a:srgbClr val="AEC6C1"/>
              </a:gs>
            </a:gsLst>
            <a:lin ang="13500000" scaled="1"/>
            <a:tileRect/>
          </a:gradFill>
        </p:spPr>
        <p:txBody>
          <a:bodyPr anchor="ctr">
            <a:normAutofit/>
          </a:bodyPr>
          <a:lstStyle>
            <a:lvl1pPr marL="0" indent="0" algn="ctr">
              <a:buNone/>
              <a:defRPr sz="1600">
                <a:solidFill>
                  <a:schemeClr val="bg1"/>
                </a:solidFill>
              </a:defRPr>
            </a:lvl1pPr>
          </a:lstStyle>
          <a:p>
            <a:r>
              <a:rPr lang="en-US"/>
              <a:t>Click icon to add picture</a:t>
            </a:r>
          </a:p>
        </p:txBody>
      </p:sp>
      <p:sp>
        <p:nvSpPr>
          <p:cNvPr id="12" name="Text Placeholder 24">
            <a:extLst>
              <a:ext uri="{FF2B5EF4-FFF2-40B4-BE49-F238E27FC236}">
                <a16:creationId xmlns:a16="http://schemas.microsoft.com/office/drawing/2014/main" id="{88722149-B8C1-B1A2-70E4-07FD02D5B9DB}"/>
              </a:ext>
            </a:extLst>
          </p:cNvPr>
          <p:cNvSpPr>
            <a:spLocks noGrp="1"/>
          </p:cNvSpPr>
          <p:nvPr>
            <p:ph type="body" sz="quarter" idx="31"/>
          </p:nvPr>
        </p:nvSpPr>
        <p:spPr>
          <a:xfrm>
            <a:off x="3750107" y="6054162"/>
            <a:ext cx="2963275" cy="254563"/>
          </a:xfrm>
          <a:prstGeom prst="rect">
            <a:avLst/>
          </a:prstGeom>
        </p:spPr>
        <p:txBody>
          <a:bodyPr>
            <a:noAutofit/>
          </a:bodyPr>
          <a:lstStyle>
            <a:lvl1pPr marL="0" indent="0">
              <a:buNone/>
              <a:defRPr sz="1000" b="1" i="0">
                <a:solidFill>
                  <a:schemeClr val="accent1"/>
                </a:solidFill>
                <a:latin typeface="Segoe UI Semibold" panose="020F0502020204030204" pitchFamily="34" charset="0"/>
                <a:cs typeface="Segoe UI Semibold" panose="020F0502020204030204" pitchFamily="34" charset="0"/>
              </a:defRPr>
            </a:lvl1pPr>
          </a:lstStyle>
          <a:p>
            <a:pPr lvl="0"/>
            <a:r>
              <a:rPr lang="en-US"/>
              <a:t>Click to edit Master text styles</a:t>
            </a:r>
          </a:p>
        </p:txBody>
      </p:sp>
      <p:sp>
        <p:nvSpPr>
          <p:cNvPr id="14" name="Text Placeholder 24">
            <a:extLst>
              <a:ext uri="{FF2B5EF4-FFF2-40B4-BE49-F238E27FC236}">
                <a16:creationId xmlns:a16="http://schemas.microsoft.com/office/drawing/2014/main" id="{D10BBD2D-09C0-6FD7-5156-2C096CFB50E8}"/>
              </a:ext>
            </a:extLst>
          </p:cNvPr>
          <p:cNvSpPr>
            <a:spLocks noGrp="1"/>
          </p:cNvSpPr>
          <p:nvPr>
            <p:ph type="body" sz="quarter" idx="33"/>
          </p:nvPr>
        </p:nvSpPr>
        <p:spPr>
          <a:xfrm>
            <a:off x="563562" y="6054162"/>
            <a:ext cx="2963275" cy="254563"/>
          </a:xfrm>
          <a:prstGeom prst="rect">
            <a:avLst/>
          </a:prstGeom>
        </p:spPr>
        <p:txBody>
          <a:bodyPr>
            <a:noAutofit/>
          </a:bodyPr>
          <a:lstStyle>
            <a:lvl1pPr marL="0" indent="0">
              <a:buNone/>
              <a:defRPr sz="1000" b="1" i="0">
                <a:solidFill>
                  <a:schemeClr val="accent1"/>
                </a:solidFill>
                <a:latin typeface="Segoe UI Semibold" panose="020F0502020204030204" pitchFamily="34" charset="0"/>
                <a:cs typeface="Segoe UI Semibold" panose="020F0502020204030204" pitchFamily="34" charset="0"/>
              </a:defRPr>
            </a:lvl1pPr>
          </a:lstStyle>
          <a:p>
            <a:pPr lvl="0"/>
            <a:r>
              <a:rPr lang="en-US"/>
              <a:t>Click to edit Master text styles</a:t>
            </a:r>
          </a:p>
        </p:txBody>
      </p:sp>
      <p:sp>
        <p:nvSpPr>
          <p:cNvPr id="16" name="Text Placeholder 15">
            <a:extLst>
              <a:ext uri="{FF2B5EF4-FFF2-40B4-BE49-F238E27FC236}">
                <a16:creationId xmlns:a16="http://schemas.microsoft.com/office/drawing/2014/main" id="{275AAFC7-8303-C8E8-DE12-8D4C4A6C778B}"/>
              </a:ext>
            </a:extLst>
          </p:cNvPr>
          <p:cNvSpPr>
            <a:spLocks noGrp="1"/>
          </p:cNvSpPr>
          <p:nvPr>
            <p:ph type="body" sz="quarter" idx="36"/>
          </p:nvPr>
        </p:nvSpPr>
        <p:spPr>
          <a:xfrm>
            <a:off x="563563" y="1447799"/>
            <a:ext cx="2963862" cy="44273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17">
            <a:extLst>
              <a:ext uri="{FF2B5EF4-FFF2-40B4-BE49-F238E27FC236}">
                <a16:creationId xmlns:a16="http://schemas.microsoft.com/office/drawing/2014/main" id="{4DF8F953-04D1-735A-0E97-B366FD44ED22}"/>
              </a:ext>
            </a:extLst>
          </p:cNvPr>
          <p:cNvSpPr>
            <a:spLocks noGrp="1"/>
          </p:cNvSpPr>
          <p:nvPr>
            <p:ph type="body" sz="quarter" idx="37"/>
          </p:nvPr>
        </p:nvSpPr>
        <p:spPr>
          <a:xfrm>
            <a:off x="3743325" y="1447799"/>
            <a:ext cx="2963863" cy="44273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itle 20">
            <a:extLst>
              <a:ext uri="{FF2B5EF4-FFF2-40B4-BE49-F238E27FC236}">
                <a16:creationId xmlns:a16="http://schemas.microsoft.com/office/drawing/2014/main" id="{D5BF61D2-C71C-E6A7-A3C6-80AB37B3DE53}"/>
              </a:ext>
            </a:extLst>
          </p:cNvPr>
          <p:cNvSpPr>
            <a:spLocks noGrp="1"/>
          </p:cNvSpPr>
          <p:nvPr>
            <p:ph type="title"/>
          </p:nvPr>
        </p:nvSpPr>
        <p:spPr>
          <a:xfrm>
            <a:off x="563880" y="503396"/>
            <a:ext cx="6143308" cy="724535"/>
          </a:xfrm>
        </p:spPr>
        <p:txBody>
          <a:bodyPr/>
          <a:lstStyle/>
          <a:p>
            <a:r>
              <a:rPr lang="en-US"/>
              <a:t>Click to edit Master title style</a:t>
            </a:r>
          </a:p>
        </p:txBody>
      </p:sp>
    </p:spTree>
    <p:extLst>
      <p:ext uri="{BB962C8B-B14F-4D97-AF65-F5344CB8AC3E}">
        <p14:creationId xmlns:p14="http://schemas.microsoft.com/office/powerpoint/2010/main" val="777173103"/>
      </p:ext>
    </p:extLst>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Content and Photo Slide 2">
    <p:spTree>
      <p:nvGrpSpPr>
        <p:cNvPr id="1" name=""/>
        <p:cNvGrpSpPr/>
        <p:nvPr/>
      </p:nvGrpSpPr>
      <p:grpSpPr>
        <a:xfrm>
          <a:off x="0" y="0"/>
          <a:ext cx="0" cy="0"/>
          <a:chOff x="0" y="0"/>
          <a:chExt cx="0" cy="0"/>
        </a:xfrm>
      </p:grpSpPr>
      <p:sp>
        <p:nvSpPr>
          <p:cNvPr id="7" name="Text Placeholder 24">
            <a:extLst>
              <a:ext uri="{FF2B5EF4-FFF2-40B4-BE49-F238E27FC236}">
                <a16:creationId xmlns:a16="http://schemas.microsoft.com/office/drawing/2014/main" id="{2F830C6E-4818-AF35-4FDB-317D80547589}"/>
              </a:ext>
            </a:extLst>
          </p:cNvPr>
          <p:cNvSpPr>
            <a:spLocks noGrp="1"/>
          </p:cNvSpPr>
          <p:nvPr>
            <p:ph type="body" sz="quarter" idx="27"/>
          </p:nvPr>
        </p:nvSpPr>
        <p:spPr>
          <a:xfrm>
            <a:off x="563880" y="6054162"/>
            <a:ext cx="3776834" cy="254563"/>
          </a:xfrm>
          <a:prstGeom prst="rect">
            <a:avLst/>
          </a:prstGeom>
        </p:spPr>
        <p:txBody>
          <a:bodyPr>
            <a:noAutofit/>
          </a:bodyPr>
          <a:lstStyle>
            <a:lvl1pPr marL="0" indent="0">
              <a:buNone/>
              <a:defRPr sz="1000" b="1" i="0">
                <a:solidFill>
                  <a:schemeClr val="accent1"/>
                </a:solidFill>
                <a:latin typeface="Segoe UI Semibold" panose="020F0502020204030204" pitchFamily="34" charset="0"/>
                <a:cs typeface="Segoe UI Semibold" panose="020F0502020204030204" pitchFamily="34" charset="0"/>
              </a:defRPr>
            </a:lvl1pPr>
          </a:lstStyle>
          <a:p>
            <a:pPr lvl="0"/>
            <a:r>
              <a:rPr lang="en-US"/>
              <a:t>Click to edit Master text styles</a:t>
            </a:r>
          </a:p>
        </p:txBody>
      </p:sp>
      <p:sp>
        <p:nvSpPr>
          <p:cNvPr id="8" name="Picture Placeholder 6">
            <a:extLst>
              <a:ext uri="{FF2B5EF4-FFF2-40B4-BE49-F238E27FC236}">
                <a16:creationId xmlns:a16="http://schemas.microsoft.com/office/drawing/2014/main" id="{EDA506F2-2F2A-C166-05E7-C67196F6461B}"/>
              </a:ext>
            </a:extLst>
          </p:cNvPr>
          <p:cNvSpPr>
            <a:spLocks noGrp="1"/>
          </p:cNvSpPr>
          <p:nvPr>
            <p:ph type="pic" sz="quarter" idx="28"/>
          </p:nvPr>
        </p:nvSpPr>
        <p:spPr>
          <a:xfrm>
            <a:off x="4872865" y="476250"/>
            <a:ext cx="6747635" cy="5832475"/>
          </a:xfrm>
          <a:prstGeom prst="rect">
            <a:avLst/>
          </a:prstGeom>
          <a:gradFill flip="none" rotWithShape="1">
            <a:gsLst>
              <a:gs pos="0">
                <a:schemeClr val="bg2"/>
              </a:gs>
              <a:gs pos="100000">
                <a:srgbClr val="AEC6C1"/>
              </a:gs>
            </a:gsLst>
            <a:lin ang="16200000" scaled="1"/>
            <a:tileRect/>
          </a:gradFill>
        </p:spPr>
        <p:txBody>
          <a:bodyPr anchor="ctr">
            <a:normAutofit/>
          </a:bodyPr>
          <a:lstStyle>
            <a:lvl1pPr marL="0" indent="0" algn="ctr">
              <a:buNone/>
              <a:defRPr sz="1600">
                <a:solidFill>
                  <a:schemeClr val="bg1"/>
                </a:solidFill>
              </a:defRPr>
            </a:lvl1pPr>
          </a:lstStyle>
          <a:p>
            <a:r>
              <a:rPr lang="en-US"/>
              <a:t>Click icon to add picture</a:t>
            </a:r>
          </a:p>
        </p:txBody>
      </p:sp>
      <p:sp>
        <p:nvSpPr>
          <p:cNvPr id="6" name="Title 5">
            <a:extLst>
              <a:ext uri="{FF2B5EF4-FFF2-40B4-BE49-F238E27FC236}">
                <a16:creationId xmlns:a16="http://schemas.microsoft.com/office/drawing/2014/main" id="{F12768B1-E355-4445-0679-C7E978F9F45B}"/>
              </a:ext>
            </a:extLst>
          </p:cNvPr>
          <p:cNvSpPr>
            <a:spLocks noGrp="1"/>
          </p:cNvSpPr>
          <p:nvPr>
            <p:ph type="title"/>
          </p:nvPr>
        </p:nvSpPr>
        <p:spPr>
          <a:xfrm>
            <a:off x="563880" y="503396"/>
            <a:ext cx="3776835" cy="944404"/>
          </a:xfrm>
        </p:spPr>
        <p:txBody>
          <a:bodyPr/>
          <a:lstStyle/>
          <a:p>
            <a:r>
              <a:rPr lang="en-US"/>
              <a:t>Click to edit Master title style</a:t>
            </a:r>
          </a:p>
        </p:txBody>
      </p:sp>
      <p:sp>
        <p:nvSpPr>
          <p:cNvPr id="12" name="Text Placeholder 11">
            <a:extLst>
              <a:ext uri="{FF2B5EF4-FFF2-40B4-BE49-F238E27FC236}">
                <a16:creationId xmlns:a16="http://schemas.microsoft.com/office/drawing/2014/main" id="{7802570B-6139-8E28-F4F3-35DC9C75C16A}"/>
              </a:ext>
            </a:extLst>
          </p:cNvPr>
          <p:cNvSpPr>
            <a:spLocks noGrp="1"/>
          </p:cNvSpPr>
          <p:nvPr>
            <p:ph type="body" sz="quarter" idx="31"/>
          </p:nvPr>
        </p:nvSpPr>
        <p:spPr>
          <a:xfrm>
            <a:off x="563563" y="1457632"/>
            <a:ext cx="3777822" cy="44175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9793718"/>
      </p:ext>
    </p:extLst>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4CF0FD5-9233-8E1F-7590-C02C8F393872}"/>
              </a:ext>
            </a:extLst>
          </p:cNvPr>
          <p:cNvSpPr>
            <a:spLocks noGrp="1"/>
          </p:cNvSpPr>
          <p:nvPr>
            <p:ph type="pic" sz="quarter" idx="27"/>
          </p:nvPr>
        </p:nvSpPr>
        <p:spPr>
          <a:xfrm>
            <a:off x="563563" y="1447800"/>
            <a:ext cx="3494088" cy="3475038"/>
          </a:xfrm>
          <a:gradFill flip="none" rotWithShape="1">
            <a:gsLst>
              <a:gs pos="0">
                <a:schemeClr val="bg2"/>
              </a:gs>
              <a:gs pos="100000">
                <a:srgbClr val="AEC6C1"/>
              </a:gs>
            </a:gsLst>
            <a:lin ang="16200000" scaled="1"/>
            <a:tileRect/>
          </a:gradFill>
        </p:spPr>
        <p:txBody>
          <a:bodyPr anchor="ctr">
            <a:normAutofit/>
          </a:bodyPr>
          <a:lstStyle>
            <a:lvl1pPr marL="0" indent="0" algn="ctr">
              <a:buNone/>
              <a:defRPr sz="1800">
                <a:solidFill>
                  <a:schemeClr val="bg1"/>
                </a:solidFill>
              </a:defRPr>
            </a:lvl1pPr>
          </a:lstStyle>
          <a:p>
            <a:r>
              <a:rPr lang="en-US"/>
              <a:t>Click icon to add picture</a:t>
            </a:r>
          </a:p>
        </p:txBody>
      </p:sp>
      <p:sp>
        <p:nvSpPr>
          <p:cNvPr id="14" name="Picture Placeholder 7">
            <a:extLst>
              <a:ext uri="{FF2B5EF4-FFF2-40B4-BE49-F238E27FC236}">
                <a16:creationId xmlns:a16="http://schemas.microsoft.com/office/drawing/2014/main" id="{CEEC04BC-256A-570B-9159-3039C869ABFD}"/>
              </a:ext>
            </a:extLst>
          </p:cNvPr>
          <p:cNvSpPr>
            <a:spLocks noGrp="1"/>
          </p:cNvSpPr>
          <p:nvPr>
            <p:ph type="pic" sz="quarter" idx="28"/>
          </p:nvPr>
        </p:nvSpPr>
        <p:spPr>
          <a:xfrm>
            <a:off x="4359854" y="1447800"/>
            <a:ext cx="3475037" cy="3475038"/>
          </a:xfrm>
          <a:gradFill flip="none" rotWithShape="1">
            <a:gsLst>
              <a:gs pos="0">
                <a:schemeClr val="bg2"/>
              </a:gs>
              <a:gs pos="100000">
                <a:srgbClr val="AEC6C1"/>
              </a:gs>
            </a:gsLst>
            <a:lin ang="16200000" scaled="1"/>
            <a:tileRect/>
          </a:gradFill>
        </p:spPr>
        <p:txBody>
          <a:bodyPr vert="horz" lIns="91440" tIns="45720" rIns="91440" bIns="45720" rtlCol="0" anchor="ctr">
            <a:normAutofit/>
          </a:bodyPr>
          <a:lstStyle>
            <a:lvl1pPr>
              <a:defRPr lang="en-US" sz="1800">
                <a:solidFill>
                  <a:schemeClr val="bg1"/>
                </a:solidFill>
              </a:defRPr>
            </a:lvl1pPr>
          </a:lstStyle>
          <a:p>
            <a:pPr marL="0" lvl="0" indent="0" algn="ctr">
              <a:buNone/>
            </a:pPr>
            <a:r>
              <a:rPr lang="en-US"/>
              <a:t>Click icon to add picture</a:t>
            </a:r>
          </a:p>
        </p:txBody>
      </p:sp>
      <p:sp>
        <p:nvSpPr>
          <p:cNvPr id="15" name="Picture Placeholder 7">
            <a:extLst>
              <a:ext uri="{FF2B5EF4-FFF2-40B4-BE49-F238E27FC236}">
                <a16:creationId xmlns:a16="http://schemas.microsoft.com/office/drawing/2014/main" id="{61AC744B-46B5-3894-DD14-2F41986E1673}"/>
              </a:ext>
            </a:extLst>
          </p:cNvPr>
          <p:cNvSpPr>
            <a:spLocks noGrp="1"/>
          </p:cNvSpPr>
          <p:nvPr>
            <p:ph type="pic" sz="quarter" idx="29"/>
          </p:nvPr>
        </p:nvSpPr>
        <p:spPr>
          <a:xfrm>
            <a:off x="8145641" y="1447800"/>
            <a:ext cx="3482479" cy="3475038"/>
          </a:xfrm>
          <a:gradFill flip="none" rotWithShape="1">
            <a:gsLst>
              <a:gs pos="0">
                <a:schemeClr val="bg2"/>
              </a:gs>
              <a:gs pos="100000">
                <a:srgbClr val="AEC6C1"/>
              </a:gs>
            </a:gsLst>
            <a:lin ang="16200000" scaled="1"/>
            <a:tileRect/>
          </a:gradFill>
        </p:spPr>
        <p:txBody>
          <a:bodyPr vert="horz" lIns="91440" tIns="45720" rIns="91440" bIns="45720" rtlCol="0" anchor="ctr">
            <a:normAutofit/>
          </a:bodyPr>
          <a:lstStyle>
            <a:lvl1pPr>
              <a:defRPr lang="en-US" sz="1800">
                <a:solidFill>
                  <a:schemeClr val="bg1"/>
                </a:solidFill>
              </a:defRPr>
            </a:lvl1pPr>
          </a:lstStyle>
          <a:p>
            <a:pPr marL="0" lvl="0" indent="0" algn="ctr">
              <a:buNone/>
            </a:pPr>
            <a:r>
              <a:rPr lang="en-US"/>
              <a:t>Click icon to add picture</a:t>
            </a:r>
          </a:p>
        </p:txBody>
      </p:sp>
      <p:sp>
        <p:nvSpPr>
          <p:cNvPr id="16" name="Title 15">
            <a:extLst>
              <a:ext uri="{FF2B5EF4-FFF2-40B4-BE49-F238E27FC236}">
                <a16:creationId xmlns:a16="http://schemas.microsoft.com/office/drawing/2014/main" id="{3A0DF579-85C0-3013-A052-869DB46BEFE1}"/>
              </a:ext>
            </a:extLst>
          </p:cNvPr>
          <p:cNvSpPr>
            <a:spLocks noGrp="1"/>
          </p:cNvSpPr>
          <p:nvPr>
            <p:ph type="title"/>
          </p:nvPr>
        </p:nvSpPr>
        <p:spPr/>
        <p:txBody>
          <a:bodyPr/>
          <a:lstStyle/>
          <a:p>
            <a:r>
              <a:rPr lang="en-US"/>
              <a:t>Click to edit Master title style</a:t>
            </a:r>
          </a:p>
        </p:txBody>
      </p:sp>
      <p:sp>
        <p:nvSpPr>
          <p:cNvPr id="18" name="Text Placeholder 17">
            <a:extLst>
              <a:ext uri="{FF2B5EF4-FFF2-40B4-BE49-F238E27FC236}">
                <a16:creationId xmlns:a16="http://schemas.microsoft.com/office/drawing/2014/main" id="{425118C9-7BAF-DD16-77C1-EBF456E2F801}"/>
              </a:ext>
            </a:extLst>
          </p:cNvPr>
          <p:cNvSpPr>
            <a:spLocks noGrp="1"/>
          </p:cNvSpPr>
          <p:nvPr>
            <p:ph type="body" sz="quarter" idx="30"/>
          </p:nvPr>
        </p:nvSpPr>
        <p:spPr>
          <a:xfrm>
            <a:off x="563562" y="5142707"/>
            <a:ext cx="3494087" cy="1164431"/>
          </a:xfrm>
        </p:spPr>
        <p:txBody>
          <a:bodyPr/>
          <a:lstStyle>
            <a:lvl1pPr marL="0" indent="0">
              <a:buNone/>
              <a:defRPr/>
            </a:lvl1pPr>
            <a:lvl2pPr marL="271462" indent="0">
              <a:buNone/>
              <a:defRPr/>
            </a:lvl2pPr>
          </a:lstStyle>
          <a:p>
            <a:pPr lvl="0"/>
            <a:r>
              <a:rPr lang="en-US"/>
              <a:t>Click to edit Master text styles</a:t>
            </a:r>
          </a:p>
        </p:txBody>
      </p:sp>
      <p:sp>
        <p:nvSpPr>
          <p:cNvPr id="19" name="Text Placeholder 17">
            <a:extLst>
              <a:ext uri="{FF2B5EF4-FFF2-40B4-BE49-F238E27FC236}">
                <a16:creationId xmlns:a16="http://schemas.microsoft.com/office/drawing/2014/main" id="{A0FB9493-58D5-CA2A-7E73-C06EB2B1FCEC}"/>
              </a:ext>
            </a:extLst>
          </p:cNvPr>
          <p:cNvSpPr>
            <a:spLocks noGrp="1"/>
          </p:cNvSpPr>
          <p:nvPr>
            <p:ph type="body" sz="quarter" idx="31"/>
          </p:nvPr>
        </p:nvSpPr>
        <p:spPr>
          <a:xfrm>
            <a:off x="4349667" y="5142707"/>
            <a:ext cx="3485224" cy="1164431"/>
          </a:xfrm>
        </p:spPr>
        <p:txBody>
          <a:bodyPr/>
          <a:lstStyle>
            <a:lvl1pPr marL="0" indent="0">
              <a:buNone/>
              <a:defRPr/>
            </a:lvl1pPr>
            <a:lvl2pPr marL="271462" indent="0">
              <a:buNone/>
              <a:defRPr/>
            </a:lvl2pPr>
          </a:lstStyle>
          <a:p>
            <a:pPr lvl="0"/>
            <a:r>
              <a:rPr lang="en-US"/>
              <a:t>Click to edit Master text styles</a:t>
            </a:r>
          </a:p>
        </p:txBody>
      </p:sp>
      <p:sp>
        <p:nvSpPr>
          <p:cNvPr id="20" name="Text Placeholder 17">
            <a:extLst>
              <a:ext uri="{FF2B5EF4-FFF2-40B4-BE49-F238E27FC236}">
                <a16:creationId xmlns:a16="http://schemas.microsoft.com/office/drawing/2014/main" id="{9B19A2C9-A87F-A041-809B-F6C88B5890A1}"/>
              </a:ext>
            </a:extLst>
          </p:cNvPr>
          <p:cNvSpPr>
            <a:spLocks noGrp="1"/>
          </p:cNvSpPr>
          <p:nvPr>
            <p:ph type="body" sz="quarter" idx="32"/>
          </p:nvPr>
        </p:nvSpPr>
        <p:spPr>
          <a:xfrm>
            <a:off x="8144000" y="5142707"/>
            <a:ext cx="3485224" cy="1164431"/>
          </a:xfrm>
        </p:spPr>
        <p:txBody>
          <a:bodyPr/>
          <a:lstStyle>
            <a:lvl1pPr marL="0" indent="0">
              <a:buNone/>
              <a:defRPr/>
            </a:lvl1pPr>
            <a:lvl2pPr marL="271462" indent="0">
              <a:buNone/>
              <a:defRPr/>
            </a:lvl2pPr>
          </a:lstStyle>
          <a:p>
            <a:pPr lvl="0"/>
            <a:r>
              <a:rPr lang="en-US"/>
              <a:t>Click to edit Master text styles</a:t>
            </a:r>
          </a:p>
        </p:txBody>
      </p:sp>
    </p:spTree>
    <p:extLst>
      <p:ext uri="{BB962C8B-B14F-4D97-AF65-F5344CB8AC3E}">
        <p14:creationId xmlns:p14="http://schemas.microsoft.com/office/powerpoint/2010/main" val="418556590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8">
          <p15:clr>
            <a:srgbClr val="5ACBF0"/>
          </p15:clr>
        </p15:guide>
        <p15:guide id="8" pos="4936">
          <p15:clr>
            <a:srgbClr val="5ACBF0"/>
          </p15:clr>
        </p15:guide>
        <p15:guide id="9" pos="5123">
          <p15:clr>
            <a:srgbClr val="5ACBF0"/>
          </p15:clr>
        </p15:guide>
        <p15:guide id="10" orient="horz" pos="3465">
          <p15:clr>
            <a:srgbClr val="5ACBF0"/>
          </p15:clr>
        </p15:guide>
        <p15:guide id="11" pos="2729">
          <p15:clr>
            <a:srgbClr val="5ACBF0"/>
          </p15:clr>
        </p15:guide>
      </p15:sldGuideLst>
    </p:ext>
  </p:extLs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Desktop Screenshot">
    <p:spTree>
      <p:nvGrpSpPr>
        <p:cNvPr id="1" name=""/>
        <p:cNvGrpSpPr/>
        <p:nvPr/>
      </p:nvGrpSpPr>
      <p:grpSpPr>
        <a:xfrm>
          <a:off x="0" y="0"/>
          <a:ext cx="0" cy="0"/>
          <a:chOff x="0" y="0"/>
          <a:chExt cx="0" cy="0"/>
        </a:xfrm>
      </p:grpSpPr>
      <p:pic>
        <p:nvPicPr>
          <p:cNvPr id="10" name="Picture 9" descr="A black screen with a black background&#10;&#10;Description automatically generated">
            <a:extLst>
              <a:ext uri="{FF2B5EF4-FFF2-40B4-BE49-F238E27FC236}">
                <a16:creationId xmlns:a16="http://schemas.microsoft.com/office/drawing/2014/main" id="{1B734122-BEE1-29E0-F586-EFFB1DCFD8E8}"/>
              </a:ext>
            </a:extLst>
          </p:cNvPr>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49000" contrast="-9000"/>
                    </a14:imgEffect>
                  </a14:imgLayer>
                </a14:imgProps>
              </a:ext>
              <a:ext uri="{28A0092B-C50C-407E-A947-70E740481C1C}">
                <a14:useLocalDpi xmlns:a14="http://schemas.microsoft.com/office/drawing/2010/main"/>
              </a:ext>
            </a:extLst>
          </a:blip>
          <a:stretch>
            <a:fillRect/>
          </a:stretch>
        </p:blipFill>
        <p:spPr>
          <a:xfrm>
            <a:off x="5013216" y="1546749"/>
            <a:ext cx="6680219" cy="4531491"/>
          </a:xfrm>
          <a:prstGeom prst="rect">
            <a:avLst/>
          </a:prstGeom>
        </p:spPr>
      </p:pic>
      <p:sp>
        <p:nvSpPr>
          <p:cNvPr id="17" name="Picture Placeholder 16">
            <a:extLst>
              <a:ext uri="{FF2B5EF4-FFF2-40B4-BE49-F238E27FC236}">
                <a16:creationId xmlns:a16="http://schemas.microsoft.com/office/drawing/2014/main" id="{E5CFD0C7-08DE-79B6-78CB-093AAADB3390}"/>
              </a:ext>
            </a:extLst>
          </p:cNvPr>
          <p:cNvSpPr>
            <a:spLocks noGrp="1"/>
          </p:cNvSpPr>
          <p:nvPr>
            <p:ph type="pic" sz="quarter" idx="12"/>
          </p:nvPr>
        </p:nvSpPr>
        <p:spPr>
          <a:xfrm>
            <a:off x="5265635" y="1804052"/>
            <a:ext cx="6164781" cy="3477319"/>
          </a:xfrm>
          <a:prstGeom prst="rect">
            <a:avLst/>
          </a:prstGeom>
          <a:gradFill flip="none" rotWithShape="1">
            <a:gsLst>
              <a:gs pos="0">
                <a:schemeClr val="bg2"/>
              </a:gs>
              <a:gs pos="100000">
                <a:srgbClr val="AEC6C1"/>
              </a:gs>
            </a:gsLst>
            <a:lin ang="16200000" scaled="1"/>
            <a:tileRect/>
          </a:gradFill>
        </p:spPr>
        <p:txBody>
          <a:bodyPr anchor="ctr">
            <a:normAutofit/>
          </a:bodyPr>
          <a:lstStyle>
            <a:lvl1pPr marL="0" indent="0" algn="ctr">
              <a:buNone/>
              <a:defRPr sz="1600">
                <a:solidFill>
                  <a:schemeClr val="bg1"/>
                </a:solidFill>
              </a:defRPr>
            </a:lvl1pPr>
          </a:lstStyle>
          <a:p>
            <a:r>
              <a:rPr lang="en-US"/>
              <a:t>Click icon to add picture</a:t>
            </a:r>
          </a:p>
        </p:txBody>
      </p:sp>
      <p:sp>
        <p:nvSpPr>
          <p:cNvPr id="3" name="Title 2">
            <a:extLst>
              <a:ext uri="{FF2B5EF4-FFF2-40B4-BE49-F238E27FC236}">
                <a16:creationId xmlns:a16="http://schemas.microsoft.com/office/drawing/2014/main" id="{C42C3667-27FF-8112-BBCC-F336F9F8C31F}"/>
              </a:ext>
            </a:extLst>
          </p:cNvPr>
          <p:cNvSpPr>
            <a:spLocks noGrp="1"/>
          </p:cNvSpPr>
          <p:nvPr>
            <p:ph type="title"/>
          </p:nvPr>
        </p:nvSpPr>
        <p:spPr/>
        <p:txBody>
          <a:bodyPr/>
          <a:lstStyle/>
          <a:p>
            <a:r>
              <a:rPr lang="en-US"/>
              <a:t>Click to edit Master title style</a:t>
            </a:r>
          </a:p>
        </p:txBody>
      </p:sp>
      <p:sp>
        <p:nvSpPr>
          <p:cNvPr id="6" name="Text Placeholder 5">
            <a:extLst>
              <a:ext uri="{FF2B5EF4-FFF2-40B4-BE49-F238E27FC236}">
                <a16:creationId xmlns:a16="http://schemas.microsoft.com/office/drawing/2014/main" id="{D4BB2D9B-DA93-9E77-84C5-0C3CFD99054F}"/>
              </a:ext>
            </a:extLst>
          </p:cNvPr>
          <p:cNvSpPr>
            <a:spLocks noGrp="1"/>
          </p:cNvSpPr>
          <p:nvPr>
            <p:ph type="body" sz="quarter" idx="26"/>
          </p:nvPr>
        </p:nvSpPr>
        <p:spPr>
          <a:xfrm>
            <a:off x="563563" y="1447800"/>
            <a:ext cx="4178300" cy="4860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493630"/>
      </p:ext>
    </p:extLst>
  </p:cSld>
  <p:clrMapOvr>
    <a:masterClrMapping/>
  </p:clrMapOvr>
  <p:extLst>
    <p:ext uri="{DCECCB84-F9BA-43D5-87BE-67443E8EF086}">
      <p15:sldGuideLst xmlns:p15="http://schemas.microsoft.com/office/powerpoint/2012/main">
        <p15:guide id="2" pos="3360">
          <p15:clr>
            <a:srgbClr val="FBAE40"/>
          </p15:clr>
        </p15:guide>
        <p15:guide id="3" pos="2987">
          <p15:clr>
            <a:srgbClr val="FBAE40"/>
          </p15:clr>
        </p15:guide>
        <p15:guide id="4" orient="horz" pos="127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0041694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Mobile Screenshot">
    <p:spTree>
      <p:nvGrpSpPr>
        <p:cNvPr id="1" name=""/>
        <p:cNvGrpSpPr/>
        <p:nvPr/>
      </p:nvGrpSpPr>
      <p:grpSpPr>
        <a:xfrm>
          <a:off x="0" y="0"/>
          <a:ext cx="0" cy="0"/>
          <a:chOff x="0" y="0"/>
          <a:chExt cx="0" cy="0"/>
        </a:xfrm>
      </p:grpSpPr>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560D4059-8C07-7C46-13EE-577BE9B28E67}"/>
              </a:ext>
            </a:extLst>
          </p:cNvPr>
          <p:cNvSpPr>
            <a:spLocks noGrp="1"/>
          </p:cNvSpPr>
          <p:nvPr>
            <p:ph type="pic" sz="quarter" idx="11" hasCustomPrompt="1"/>
          </p:nvPr>
        </p:nvSpPr>
        <p:spPr>
          <a:xfrm>
            <a:off x="8560116" y="811713"/>
            <a:ext cx="2383621" cy="5166360"/>
          </a:xfrm>
          <a:prstGeom prst="roundRect">
            <a:avLst>
              <a:gd name="adj" fmla="val 3755"/>
            </a:avLst>
          </a:prstGeom>
          <a:blipFill>
            <a:blip r:embed="rId2" cstate="screen">
              <a:extLst>
                <a:ext uri="{28A0092B-C50C-407E-A947-70E740481C1C}">
                  <a14:useLocalDpi xmlns:a14="http://schemas.microsoft.com/office/drawing/2010/main"/>
                </a:ext>
              </a:extLst>
            </a:blip>
            <a:stretch>
              <a:fillRect/>
            </a:stretch>
          </a:blipFill>
          <a:ln w="254000">
            <a:gradFill>
              <a:gsLst>
                <a:gs pos="0">
                  <a:srgbClr val="FFFFFF"/>
                </a:gs>
                <a:gs pos="100000">
                  <a:srgbClr val="F2F2F2"/>
                </a:gs>
              </a:gsLst>
              <a:lin ang="2700000" scaled="0"/>
            </a:gradFill>
          </a:ln>
          <a:effectLst>
            <a:outerShdw blurRad="127000" dist="63500" dir="2700000" algn="ctr" rotWithShape="0">
              <a:srgbClr val="000000">
                <a:alpha val="25000"/>
              </a:srgbClr>
            </a:outerShdw>
          </a:effectLst>
        </p:spPr>
        <p:txBody>
          <a:bodyPr bIns="1005840" anchor="ctr" anchorCtr="0">
            <a:noAutofit/>
          </a:bodyPr>
          <a:lstStyle>
            <a:lvl1pPr marL="0" indent="0" algn="ctr">
              <a:buNone/>
              <a:defRPr sz="1200">
                <a:solidFill>
                  <a:srgbClr val="FFFFFF"/>
                </a:solidFill>
                <a:latin typeface="+mj-lt"/>
              </a:defRPr>
            </a:lvl1pPr>
          </a:lstStyle>
          <a:p>
            <a:r>
              <a:rPr lang="en-US"/>
              <a:t>Drag and drop your photo</a:t>
            </a:r>
            <a:br>
              <a:rPr lang="en-US"/>
            </a:br>
            <a:r>
              <a:rPr lang="en-US"/>
              <a:t>here or click or tap icon</a:t>
            </a:r>
            <a:br>
              <a:rPr lang="en-US"/>
            </a:br>
            <a:r>
              <a:rPr lang="en-US"/>
              <a:t>below to insert</a:t>
            </a:r>
          </a:p>
        </p:txBody>
      </p:sp>
      <p:sp>
        <p:nvSpPr>
          <p:cNvPr id="6" name="Title 5">
            <a:extLst>
              <a:ext uri="{FF2B5EF4-FFF2-40B4-BE49-F238E27FC236}">
                <a16:creationId xmlns:a16="http://schemas.microsoft.com/office/drawing/2014/main" id="{99734408-B1D3-DC17-4EE2-3B36EC6671AB}"/>
              </a:ext>
            </a:extLst>
          </p:cNvPr>
          <p:cNvSpPr>
            <a:spLocks noGrp="1"/>
          </p:cNvSpPr>
          <p:nvPr>
            <p:ph type="title"/>
          </p:nvPr>
        </p:nvSpPr>
        <p:spPr>
          <a:xfrm>
            <a:off x="563880" y="503396"/>
            <a:ext cx="6956108" cy="724535"/>
          </a:xfrm>
        </p:spPr>
        <p:txBody>
          <a:bodyPr/>
          <a:lstStyle/>
          <a:p>
            <a:r>
              <a:rPr lang="en-US"/>
              <a:t>Click to edit Master title style</a:t>
            </a:r>
          </a:p>
        </p:txBody>
      </p:sp>
      <p:sp>
        <p:nvSpPr>
          <p:cNvPr id="11" name="Text Placeholder 10">
            <a:extLst>
              <a:ext uri="{FF2B5EF4-FFF2-40B4-BE49-F238E27FC236}">
                <a16:creationId xmlns:a16="http://schemas.microsoft.com/office/drawing/2014/main" id="{A3F9CFCE-9666-5E17-FD59-378A1CBB1760}"/>
              </a:ext>
            </a:extLst>
          </p:cNvPr>
          <p:cNvSpPr>
            <a:spLocks noGrp="1"/>
          </p:cNvSpPr>
          <p:nvPr>
            <p:ph type="body" sz="quarter" idx="26"/>
          </p:nvPr>
        </p:nvSpPr>
        <p:spPr>
          <a:xfrm>
            <a:off x="563563" y="1447800"/>
            <a:ext cx="6956425" cy="4860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59356918"/>
      </p:ext>
    </p:extLst>
  </p:cSld>
  <p:clrMapOvr>
    <a:masterClrMapping/>
  </p:clrMapOvr>
  <p:extLst>
    <p:ext uri="{DCECCB84-F9BA-43D5-87BE-67443E8EF086}">
      <p15:sldGuideLst xmlns:p15="http://schemas.microsoft.com/office/powerpoint/2012/main"/>
    </p:ext>
  </p:extLs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Next Steps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3C849A-49C3-A874-DC36-4C268B37F7F0}"/>
              </a:ext>
            </a:extLst>
          </p:cNvPr>
          <p:cNvSpPr/>
          <p:nvPr userDrawn="1"/>
        </p:nvSpPr>
        <p:spPr>
          <a:xfrm>
            <a:off x="0" y="0"/>
            <a:ext cx="4648200" cy="6858000"/>
          </a:xfrm>
          <a:prstGeom prst="rect">
            <a:avLst/>
          </a:prstGeom>
          <a:gradFill flip="none" rotWithShape="1">
            <a:gsLst>
              <a:gs pos="100000">
                <a:schemeClr val="bg2"/>
              </a:gs>
              <a:gs pos="0">
                <a:srgbClr val="AEC6C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73736" tIns="173736" rIns="173736" bIns="173736" rtlCol="0" anchor="t" anchorCtr="0"/>
          <a:lstStyle/>
          <a:p>
            <a:pPr lvl="0"/>
            <a:endParaRPr lang="en-US" sz="1000">
              <a:solidFill>
                <a:srgbClr val="FFFF00"/>
              </a:solidFill>
              <a:latin typeface="Segoe UI" panose="020B0502040204020203" pitchFamily="34" charset="0"/>
              <a:cs typeface="Segoe UI" panose="020B0502040204020203" pitchFamily="34" charset="0"/>
            </a:endParaRPr>
          </a:p>
        </p:txBody>
      </p:sp>
      <p:sp>
        <p:nvSpPr>
          <p:cNvPr id="4" name="Text Placeholder 24">
            <a:extLst>
              <a:ext uri="{FF2B5EF4-FFF2-40B4-BE49-F238E27FC236}">
                <a16:creationId xmlns:a16="http://schemas.microsoft.com/office/drawing/2014/main" id="{61393929-3876-7075-DBB0-3529420A50A0}"/>
              </a:ext>
            </a:extLst>
          </p:cNvPr>
          <p:cNvSpPr>
            <a:spLocks noGrp="1"/>
          </p:cNvSpPr>
          <p:nvPr>
            <p:ph type="body" sz="quarter" idx="24"/>
          </p:nvPr>
        </p:nvSpPr>
        <p:spPr>
          <a:xfrm>
            <a:off x="6639648" y="3565977"/>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Click to edit Master text styles</a:t>
            </a:r>
          </a:p>
        </p:txBody>
      </p:sp>
      <p:sp>
        <p:nvSpPr>
          <p:cNvPr id="17" name="Text Placeholder 24">
            <a:extLst>
              <a:ext uri="{FF2B5EF4-FFF2-40B4-BE49-F238E27FC236}">
                <a16:creationId xmlns:a16="http://schemas.microsoft.com/office/drawing/2014/main" id="{C0401A82-7B82-4288-EBCA-1F0D7C80F5CE}"/>
              </a:ext>
            </a:extLst>
          </p:cNvPr>
          <p:cNvSpPr>
            <a:spLocks noGrp="1"/>
          </p:cNvSpPr>
          <p:nvPr>
            <p:ph type="body" sz="quarter" idx="27"/>
          </p:nvPr>
        </p:nvSpPr>
        <p:spPr>
          <a:xfrm>
            <a:off x="6639648" y="4319118"/>
            <a:ext cx="4218852" cy="254563"/>
          </a:xfrm>
          <a:prstGeom prst="rect">
            <a:avLst/>
          </a:prstGeom>
        </p:spPr>
        <p:txBody>
          <a:bodyPr>
            <a:noAutofit/>
          </a:bodyPr>
          <a:lstStyle>
            <a:lvl1pPr marL="0" indent="0">
              <a:buNone/>
              <a:defRPr sz="1000" b="1" i="0">
                <a:solidFill>
                  <a:schemeClr val="tx1"/>
                </a:solidFill>
                <a:latin typeface="Segoe UI Semibold" panose="020F0502020204030204" pitchFamily="34" charset="0"/>
                <a:cs typeface="Segoe UI Semibold" panose="020F0502020204030204" pitchFamily="34" charset="0"/>
              </a:defRPr>
            </a:lvl1pPr>
          </a:lstStyle>
          <a:p>
            <a:pPr lvl="0"/>
            <a:r>
              <a:rPr lang="en-US"/>
              <a:t>Click to edit Master text styles</a:t>
            </a:r>
          </a:p>
        </p:txBody>
      </p:sp>
      <p:sp>
        <p:nvSpPr>
          <p:cNvPr id="2" name="Oval 1">
            <a:extLst>
              <a:ext uri="{FF2B5EF4-FFF2-40B4-BE49-F238E27FC236}">
                <a16:creationId xmlns:a16="http://schemas.microsoft.com/office/drawing/2014/main" id="{D991BD81-BC2D-10FF-E174-E99151F13F0D}"/>
              </a:ext>
            </a:extLst>
          </p:cNvPr>
          <p:cNvSpPr/>
          <p:nvPr userDrawn="1"/>
        </p:nvSpPr>
        <p:spPr>
          <a:xfrm>
            <a:off x="5471348" y="3688743"/>
            <a:ext cx="816470" cy="816470"/>
          </a:xfrm>
          <a:prstGeom prst="ellipse">
            <a:avLst/>
          </a:prstGeom>
          <a:gradFill flip="none" rotWithShape="1">
            <a:gsLst>
              <a:gs pos="100000">
                <a:schemeClr val="bg2"/>
              </a:gs>
              <a:gs pos="0">
                <a:srgbClr val="AEC6C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73736" tIns="173736" rIns="173736" bIns="173736" rtlCol="0" anchor="t" anchorCtr="0"/>
          <a:lstStyle/>
          <a:p>
            <a:pPr lvl="0"/>
            <a:endParaRPr lang="en-US" sz="1000">
              <a:solidFill>
                <a:srgbClr val="FFFF00"/>
              </a:solidFill>
              <a:latin typeface="Segoe UI" panose="020B0502040204020203" pitchFamily="34" charset="0"/>
              <a:cs typeface="Segoe UI" panose="020B0502040204020203" pitchFamily="34" charset="0"/>
            </a:endParaRPr>
          </a:p>
        </p:txBody>
      </p:sp>
      <p:sp>
        <p:nvSpPr>
          <p:cNvPr id="35" name="Text Placeholder 24">
            <a:extLst>
              <a:ext uri="{FF2B5EF4-FFF2-40B4-BE49-F238E27FC236}">
                <a16:creationId xmlns:a16="http://schemas.microsoft.com/office/drawing/2014/main" id="{5BC16637-3DC2-093E-ED78-9E326F16B5BC}"/>
              </a:ext>
            </a:extLst>
          </p:cNvPr>
          <p:cNvSpPr>
            <a:spLocks noGrp="1"/>
          </p:cNvSpPr>
          <p:nvPr>
            <p:ph type="body" sz="quarter" idx="29"/>
          </p:nvPr>
        </p:nvSpPr>
        <p:spPr>
          <a:xfrm>
            <a:off x="6639648" y="5017730"/>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Click to edit Master text styles</a:t>
            </a:r>
          </a:p>
        </p:txBody>
      </p:sp>
      <p:sp>
        <p:nvSpPr>
          <p:cNvPr id="36" name="Text Placeholder 24">
            <a:extLst>
              <a:ext uri="{FF2B5EF4-FFF2-40B4-BE49-F238E27FC236}">
                <a16:creationId xmlns:a16="http://schemas.microsoft.com/office/drawing/2014/main" id="{E7512EE7-80FF-7215-72A9-E9A34189C407}"/>
              </a:ext>
            </a:extLst>
          </p:cNvPr>
          <p:cNvSpPr>
            <a:spLocks noGrp="1"/>
          </p:cNvSpPr>
          <p:nvPr>
            <p:ph type="body" sz="quarter" idx="30"/>
          </p:nvPr>
        </p:nvSpPr>
        <p:spPr>
          <a:xfrm>
            <a:off x="6639648" y="5778745"/>
            <a:ext cx="4218852" cy="282230"/>
          </a:xfrm>
          <a:prstGeom prst="rect">
            <a:avLst/>
          </a:prstGeom>
        </p:spPr>
        <p:txBody>
          <a:bodyPr>
            <a:noAutofit/>
          </a:bodyPr>
          <a:lstStyle>
            <a:lvl1pPr marL="0" indent="0">
              <a:buNone/>
              <a:defRPr sz="1000" b="1" i="0">
                <a:solidFill>
                  <a:schemeClr val="tx1"/>
                </a:solidFill>
                <a:latin typeface="Segoe UI Semibold" panose="020F0502020204030204" pitchFamily="34" charset="0"/>
                <a:cs typeface="Segoe UI Semibold" panose="020F0502020204030204" pitchFamily="34" charset="0"/>
              </a:defRPr>
            </a:lvl1pPr>
          </a:lstStyle>
          <a:p>
            <a:pPr lvl="0"/>
            <a:r>
              <a:rPr lang="en-US"/>
              <a:t>Click to edit Master text styles</a:t>
            </a:r>
          </a:p>
        </p:txBody>
      </p:sp>
      <p:sp>
        <p:nvSpPr>
          <p:cNvPr id="38" name="Oval 37">
            <a:extLst>
              <a:ext uri="{FF2B5EF4-FFF2-40B4-BE49-F238E27FC236}">
                <a16:creationId xmlns:a16="http://schemas.microsoft.com/office/drawing/2014/main" id="{9BB1551E-5B3E-869A-6135-AE7A22CC015A}"/>
              </a:ext>
            </a:extLst>
          </p:cNvPr>
          <p:cNvSpPr/>
          <p:nvPr userDrawn="1"/>
        </p:nvSpPr>
        <p:spPr>
          <a:xfrm>
            <a:off x="5471348" y="5135235"/>
            <a:ext cx="816470" cy="816470"/>
          </a:xfrm>
          <a:prstGeom prst="ellipse">
            <a:avLst/>
          </a:prstGeom>
          <a:gradFill flip="none" rotWithShape="1">
            <a:gsLst>
              <a:gs pos="100000">
                <a:schemeClr val="bg2"/>
              </a:gs>
              <a:gs pos="0">
                <a:srgbClr val="AEC6C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73736" tIns="173736" rIns="173736" bIns="173736" rtlCol="0" anchor="t" anchorCtr="0"/>
          <a:lstStyle/>
          <a:p>
            <a:pPr lvl="0"/>
            <a:endParaRPr lang="en-US" sz="1000">
              <a:solidFill>
                <a:srgbClr val="FFFF00"/>
              </a:solidFill>
              <a:latin typeface="Segoe UI" panose="020B0502040204020203" pitchFamily="34" charset="0"/>
              <a:cs typeface="Segoe UI" panose="020B0502040204020203" pitchFamily="34" charset="0"/>
            </a:endParaRPr>
          </a:p>
        </p:txBody>
      </p:sp>
      <p:sp>
        <p:nvSpPr>
          <p:cNvPr id="60" name="Text Placeholder 24">
            <a:extLst>
              <a:ext uri="{FF2B5EF4-FFF2-40B4-BE49-F238E27FC236}">
                <a16:creationId xmlns:a16="http://schemas.microsoft.com/office/drawing/2014/main" id="{CC58FE4C-0CF5-19B7-6C33-9C78DEEDDA7C}"/>
              </a:ext>
            </a:extLst>
          </p:cNvPr>
          <p:cNvSpPr>
            <a:spLocks noGrp="1"/>
          </p:cNvSpPr>
          <p:nvPr>
            <p:ph type="body" sz="quarter" idx="31"/>
          </p:nvPr>
        </p:nvSpPr>
        <p:spPr>
          <a:xfrm>
            <a:off x="6639648" y="706017"/>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Click to edit Master text styles</a:t>
            </a:r>
          </a:p>
        </p:txBody>
      </p:sp>
      <p:sp>
        <p:nvSpPr>
          <p:cNvPr id="61" name="Text Placeholder 24">
            <a:extLst>
              <a:ext uri="{FF2B5EF4-FFF2-40B4-BE49-F238E27FC236}">
                <a16:creationId xmlns:a16="http://schemas.microsoft.com/office/drawing/2014/main" id="{489D481E-CF83-F3BA-0DC5-78E3AA7F3821}"/>
              </a:ext>
            </a:extLst>
          </p:cNvPr>
          <p:cNvSpPr>
            <a:spLocks noGrp="1"/>
          </p:cNvSpPr>
          <p:nvPr>
            <p:ph type="body" sz="quarter" idx="32"/>
          </p:nvPr>
        </p:nvSpPr>
        <p:spPr>
          <a:xfrm>
            <a:off x="6639648" y="1474290"/>
            <a:ext cx="4218852" cy="280432"/>
          </a:xfrm>
          <a:prstGeom prst="rect">
            <a:avLst/>
          </a:prstGeom>
        </p:spPr>
        <p:txBody>
          <a:bodyPr>
            <a:noAutofit/>
          </a:bodyPr>
          <a:lstStyle>
            <a:lvl1pPr marL="0" indent="0">
              <a:buNone/>
              <a:defRPr sz="1000" b="1" i="0">
                <a:solidFill>
                  <a:schemeClr val="tx1"/>
                </a:solidFill>
                <a:latin typeface="Segoe UI Semibold" panose="020F0502020204030204" pitchFamily="34" charset="0"/>
                <a:cs typeface="Segoe UI Semibold" panose="020F0502020204030204" pitchFamily="34" charset="0"/>
              </a:defRPr>
            </a:lvl1pPr>
          </a:lstStyle>
          <a:p>
            <a:pPr lvl="0"/>
            <a:r>
              <a:rPr lang="en-US"/>
              <a:t>Click to edit Master text styles</a:t>
            </a:r>
          </a:p>
        </p:txBody>
      </p:sp>
      <p:sp>
        <p:nvSpPr>
          <p:cNvPr id="63" name="Oval 62">
            <a:extLst>
              <a:ext uri="{FF2B5EF4-FFF2-40B4-BE49-F238E27FC236}">
                <a16:creationId xmlns:a16="http://schemas.microsoft.com/office/drawing/2014/main" id="{FF3478D9-FB39-1DA5-3C24-3D9811940F23}"/>
              </a:ext>
            </a:extLst>
          </p:cNvPr>
          <p:cNvSpPr/>
          <p:nvPr userDrawn="1"/>
        </p:nvSpPr>
        <p:spPr>
          <a:xfrm>
            <a:off x="5480251" y="824039"/>
            <a:ext cx="816470" cy="816470"/>
          </a:xfrm>
          <a:prstGeom prst="ellipse">
            <a:avLst/>
          </a:prstGeom>
          <a:gradFill flip="none" rotWithShape="1">
            <a:gsLst>
              <a:gs pos="100000">
                <a:schemeClr val="bg2"/>
              </a:gs>
              <a:gs pos="0">
                <a:srgbClr val="AEC6C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73736" tIns="173736" rIns="173736" bIns="173736" rtlCol="0" anchor="t" anchorCtr="0"/>
          <a:lstStyle/>
          <a:p>
            <a:pPr lvl="0"/>
            <a:endParaRPr lang="en-US" sz="1000">
              <a:solidFill>
                <a:srgbClr val="FFFF00"/>
              </a:solidFill>
              <a:latin typeface="Segoe UI" panose="020B0502040204020203" pitchFamily="34" charset="0"/>
              <a:cs typeface="Segoe UI" panose="020B0502040204020203" pitchFamily="34" charset="0"/>
            </a:endParaRPr>
          </a:p>
        </p:txBody>
      </p:sp>
      <p:sp>
        <p:nvSpPr>
          <p:cNvPr id="65" name="Text Placeholder 24">
            <a:extLst>
              <a:ext uri="{FF2B5EF4-FFF2-40B4-BE49-F238E27FC236}">
                <a16:creationId xmlns:a16="http://schemas.microsoft.com/office/drawing/2014/main" id="{0F65F7C1-8345-4E14-FA55-602499AB13DB}"/>
              </a:ext>
            </a:extLst>
          </p:cNvPr>
          <p:cNvSpPr>
            <a:spLocks noGrp="1"/>
          </p:cNvSpPr>
          <p:nvPr>
            <p:ph type="body" sz="quarter" idx="33"/>
          </p:nvPr>
        </p:nvSpPr>
        <p:spPr>
          <a:xfrm>
            <a:off x="6639648" y="2135997"/>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Click to edit Master text styles</a:t>
            </a:r>
          </a:p>
        </p:txBody>
      </p:sp>
      <p:sp>
        <p:nvSpPr>
          <p:cNvPr id="66" name="Text Placeholder 24">
            <a:extLst>
              <a:ext uri="{FF2B5EF4-FFF2-40B4-BE49-F238E27FC236}">
                <a16:creationId xmlns:a16="http://schemas.microsoft.com/office/drawing/2014/main" id="{5721C4C8-F297-F5D8-6089-68C9CE1AA59A}"/>
              </a:ext>
            </a:extLst>
          </p:cNvPr>
          <p:cNvSpPr>
            <a:spLocks noGrp="1"/>
          </p:cNvSpPr>
          <p:nvPr>
            <p:ph type="body" sz="quarter" idx="34"/>
          </p:nvPr>
        </p:nvSpPr>
        <p:spPr>
          <a:xfrm>
            <a:off x="6639648" y="2889138"/>
            <a:ext cx="4218852" cy="254563"/>
          </a:xfrm>
          <a:prstGeom prst="rect">
            <a:avLst/>
          </a:prstGeom>
        </p:spPr>
        <p:txBody>
          <a:bodyPr>
            <a:noAutofit/>
          </a:bodyPr>
          <a:lstStyle>
            <a:lvl1pPr marL="0" indent="0">
              <a:buNone/>
              <a:defRPr sz="1000" b="1" i="0">
                <a:solidFill>
                  <a:schemeClr val="tx1"/>
                </a:solidFill>
                <a:latin typeface="Segoe UI Semibold" panose="020F0502020204030204" pitchFamily="34" charset="0"/>
                <a:cs typeface="Segoe UI Semibold" panose="020F0502020204030204" pitchFamily="34" charset="0"/>
              </a:defRPr>
            </a:lvl1pPr>
          </a:lstStyle>
          <a:p>
            <a:pPr lvl="0"/>
            <a:r>
              <a:rPr lang="en-US"/>
              <a:t>Click to edit Master text styles</a:t>
            </a:r>
          </a:p>
        </p:txBody>
      </p:sp>
      <p:sp>
        <p:nvSpPr>
          <p:cNvPr id="68" name="Oval 67">
            <a:extLst>
              <a:ext uri="{FF2B5EF4-FFF2-40B4-BE49-F238E27FC236}">
                <a16:creationId xmlns:a16="http://schemas.microsoft.com/office/drawing/2014/main" id="{37FB65EC-6C01-B60C-3A3E-9488DDC82D69}"/>
              </a:ext>
            </a:extLst>
          </p:cNvPr>
          <p:cNvSpPr/>
          <p:nvPr userDrawn="1"/>
        </p:nvSpPr>
        <p:spPr>
          <a:xfrm>
            <a:off x="5480251" y="2242252"/>
            <a:ext cx="816470" cy="816470"/>
          </a:xfrm>
          <a:prstGeom prst="ellipse">
            <a:avLst/>
          </a:prstGeom>
          <a:gradFill flip="none" rotWithShape="1">
            <a:gsLst>
              <a:gs pos="100000">
                <a:schemeClr val="bg2"/>
              </a:gs>
              <a:gs pos="0">
                <a:srgbClr val="AEC6C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73736" tIns="173736" rIns="173736" bIns="173736" rtlCol="0" anchor="t" anchorCtr="0"/>
          <a:lstStyle/>
          <a:p>
            <a:pPr lvl="0"/>
            <a:endParaRPr lang="en-US" sz="1000">
              <a:solidFill>
                <a:srgbClr val="FFFF00"/>
              </a:solidFill>
              <a:latin typeface="Segoe UI" panose="020B0502040204020203" pitchFamily="34" charset="0"/>
              <a:cs typeface="Segoe UI" panose="020B0502040204020203" pitchFamily="34" charset="0"/>
            </a:endParaRPr>
          </a:p>
        </p:txBody>
      </p:sp>
      <p:sp>
        <p:nvSpPr>
          <p:cNvPr id="8" name="Title 7">
            <a:extLst>
              <a:ext uri="{FF2B5EF4-FFF2-40B4-BE49-F238E27FC236}">
                <a16:creationId xmlns:a16="http://schemas.microsoft.com/office/drawing/2014/main" id="{ED948DAB-008B-EE15-13A8-690311FD2D03}"/>
              </a:ext>
            </a:extLst>
          </p:cNvPr>
          <p:cNvSpPr>
            <a:spLocks noGrp="1"/>
          </p:cNvSpPr>
          <p:nvPr>
            <p:ph type="title"/>
          </p:nvPr>
        </p:nvSpPr>
        <p:spPr>
          <a:xfrm>
            <a:off x="563880" y="503396"/>
            <a:ext cx="3640651" cy="917341"/>
          </a:xfrm>
        </p:spPr>
        <p:txBody>
          <a:bodyPr/>
          <a:lstStyle>
            <a:lvl1pPr>
              <a:defRPr>
                <a:solidFill>
                  <a:schemeClr val="bg1"/>
                </a:solidFill>
              </a:defRPr>
            </a:lvl1pPr>
          </a:lstStyle>
          <a:p>
            <a:r>
              <a:rPr lang="en-US"/>
              <a:t>Click to edit Master title style</a:t>
            </a:r>
          </a:p>
        </p:txBody>
      </p:sp>
      <p:grpSp>
        <p:nvGrpSpPr>
          <p:cNvPr id="5" name="Group 4">
            <a:extLst>
              <a:ext uri="{FF2B5EF4-FFF2-40B4-BE49-F238E27FC236}">
                <a16:creationId xmlns:a16="http://schemas.microsoft.com/office/drawing/2014/main" id="{5A236325-09C2-588E-CEAC-4DF259B6FDA2}"/>
              </a:ext>
            </a:extLst>
          </p:cNvPr>
          <p:cNvGrpSpPr/>
          <p:nvPr userDrawn="1"/>
        </p:nvGrpSpPr>
        <p:grpSpPr>
          <a:xfrm flipH="1">
            <a:off x="0" y="5235361"/>
            <a:ext cx="1829001" cy="1622639"/>
            <a:chOff x="6524675" y="2550109"/>
            <a:chExt cx="5667325" cy="5027890"/>
          </a:xfrm>
        </p:grpSpPr>
        <p:sp>
          <p:nvSpPr>
            <p:cNvPr id="6" name="Rectangle 5">
              <a:extLst>
                <a:ext uri="{FF2B5EF4-FFF2-40B4-BE49-F238E27FC236}">
                  <a16:creationId xmlns:a16="http://schemas.microsoft.com/office/drawing/2014/main" id="{AF85F20D-6BC8-95A3-7F5B-278E7DB44DA0}"/>
                </a:ext>
              </a:extLst>
            </p:cNvPr>
            <p:cNvSpPr/>
            <p:nvPr/>
          </p:nvSpPr>
          <p:spPr>
            <a:xfrm>
              <a:off x="6524675" y="3990110"/>
              <a:ext cx="1436974" cy="1440001"/>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7" name="Rectangle 6">
              <a:extLst>
                <a:ext uri="{FF2B5EF4-FFF2-40B4-BE49-F238E27FC236}">
                  <a16:creationId xmlns:a16="http://schemas.microsoft.com/office/drawing/2014/main" id="{83D42B0C-C40E-260C-C59E-54D5858C9CB8}"/>
                </a:ext>
              </a:extLst>
            </p:cNvPr>
            <p:cNvSpPr/>
            <p:nvPr userDrawn="1"/>
          </p:nvSpPr>
          <p:spPr>
            <a:xfrm flipH="1">
              <a:off x="8684668" y="6861732"/>
              <a:ext cx="720001" cy="71626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p>
          </p:txBody>
        </p:sp>
        <p:sp>
          <p:nvSpPr>
            <p:cNvPr id="10" name="Rectangle 9">
              <a:extLst>
                <a:ext uri="{FF2B5EF4-FFF2-40B4-BE49-F238E27FC236}">
                  <a16:creationId xmlns:a16="http://schemas.microsoft.com/office/drawing/2014/main" id="{41BDD4AE-0B76-014C-D811-724E542FFD49}"/>
                </a:ext>
              </a:extLst>
            </p:cNvPr>
            <p:cNvSpPr/>
            <p:nvPr/>
          </p:nvSpPr>
          <p:spPr>
            <a:xfrm>
              <a:off x="7964671" y="2550109"/>
              <a:ext cx="1439999" cy="144000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11" name="Rectangle 10">
              <a:extLst>
                <a:ext uri="{FF2B5EF4-FFF2-40B4-BE49-F238E27FC236}">
                  <a16:creationId xmlns:a16="http://schemas.microsoft.com/office/drawing/2014/main" id="{66C84079-A7AD-D65D-2938-BB5A6506F88A}"/>
                </a:ext>
              </a:extLst>
            </p:cNvPr>
            <p:cNvSpPr/>
            <p:nvPr/>
          </p:nvSpPr>
          <p:spPr>
            <a:xfrm>
              <a:off x="9414934" y="3990109"/>
              <a:ext cx="2777066" cy="286789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grpSp>
    </p:spTree>
    <p:extLst>
      <p:ext uri="{BB962C8B-B14F-4D97-AF65-F5344CB8AC3E}">
        <p14:creationId xmlns:p14="http://schemas.microsoft.com/office/powerpoint/2010/main" val="2843751630"/>
      </p:ext>
    </p:extLst>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showMasterSp="0" preserve="1" userDrawn="1">
  <p:cSld name="Thank You Slide">
    <p:bg>
      <p:bgPr>
        <a:solidFill>
          <a:srgbClr val="F4F4F4"/>
        </a:solidFill>
        <a:effectLst/>
      </p:bgPr>
    </p:bg>
    <p:spTree>
      <p:nvGrpSpPr>
        <p:cNvPr id="1" name=""/>
        <p:cNvGrpSpPr/>
        <p:nvPr/>
      </p:nvGrpSpPr>
      <p:grpSpPr>
        <a:xfrm>
          <a:off x="0" y="0"/>
          <a:ext cx="0" cy="0"/>
          <a:chOff x="0" y="0"/>
          <a:chExt cx="0" cy="0"/>
        </a:xfrm>
      </p:grpSpPr>
      <p:sp>
        <p:nvSpPr>
          <p:cNvPr id="132" name="Freeform 131">
            <a:extLst>
              <a:ext uri="{FF2B5EF4-FFF2-40B4-BE49-F238E27FC236}">
                <a16:creationId xmlns:a16="http://schemas.microsoft.com/office/drawing/2014/main" id="{03D023CC-ED50-30DC-2372-B456F50169CA}"/>
              </a:ext>
            </a:extLst>
          </p:cNvPr>
          <p:cNvSpPr/>
          <p:nvPr/>
        </p:nvSpPr>
        <p:spPr>
          <a:xfrm>
            <a:off x="7190690" y="1735329"/>
            <a:ext cx="733416" cy="983678"/>
          </a:xfrm>
          <a:custGeom>
            <a:avLst/>
            <a:gdLst>
              <a:gd name="connsiteX0" fmla="*/ 72586 w 115745"/>
              <a:gd name="connsiteY0" fmla="*/ 155241 h 155240"/>
              <a:gd name="connsiteX1" fmla="*/ 115746 w 115745"/>
              <a:gd name="connsiteY1" fmla="*/ 36669 h 155240"/>
              <a:gd name="connsiteX2" fmla="*/ 51912 w 115745"/>
              <a:gd name="connsiteY2" fmla="*/ 0 h 155240"/>
              <a:gd name="connsiteX3" fmla="*/ 0 w 115745"/>
              <a:gd name="connsiteY3" fmla="*/ 142467 h 155240"/>
              <a:gd name="connsiteX4" fmla="*/ 72586 w 115745"/>
              <a:gd name="connsiteY4" fmla="*/ 155241 h 15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45" h="155240">
                <a:moveTo>
                  <a:pt x="72586" y="155241"/>
                </a:moveTo>
                <a:cubicBezTo>
                  <a:pt x="79981" y="113312"/>
                  <a:pt x="94619" y="73337"/>
                  <a:pt x="115746" y="36669"/>
                </a:cubicBezTo>
                <a:lnTo>
                  <a:pt x="51912" y="0"/>
                </a:lnTo>
                <a:cubicBezTo>
                  <a:pt x="26409" y="44032"/>
                  <a:pt x="8904" y="92122"/>
                  <a:pt x="0" y="142467"/>
                </a:cubicBezTo>
                <a:lnTo>
                  <a:pt x="72586" y="155241"/>
                </a:lnTo>
                <a:close/>
              </a:path>
            </a:pathLst>
          </a:custGeom>
          <a:solidFill>
            <a:schemeClr val="tx1">
              <a:lumMod val="50000"/>
              <a:alpha val="9000"/>
            </a:schemeClr>
          </a:solidFill>
          <a:ln w="0" cap="flat">
            <a:no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4A98F1B9-9AF8-8A98-BA7D-CD07AB1816DF}"/>
              </a:ext>
            </a:extLst>
          </p:cNvPr>
          <p:cNvSpPr/>
          <p:nvPr/>
        </p:nvSpPr>
        <p:spPr>
          <a:xfrm>
            <a:off x="6665722" y="2565694"/>
            <a:ext cx="513490" cy="1127465"/>
          </a:xfrm>
          <a:custGeom>
            <a:avLst/>
            <a:gdLst>
              <a:gd name="connsiteX0" fmla="*/ 7696 w 81037"/>
              <a:gd name="connsiteY0" fmla="*/ 0 h 177932"/>
              <a:gd name="connsiteX1" fmla="*/ 0 w 81037"/>
              <a:gd name="connsiteY1" fmla="*/ 88966 h 177932"/>
              <a:gd name="connsiteX2" fmla="*/ 7696 w 81037"/>
              <a:gd name="connsiteY2" fmla="*/ 177933 h 177932"/>
              <a:gd name="connsiteX3" fmla="*/ 81037 w 81037"/>
              <a:gd name="connsiteY3" fmla="*/ 165009 h 177932"/>
              <a:gd name="connsiteX4" fmla="*/ 74548 w 81037"/>
              <a:gd name="connsiteY4" fmla="*/ 88966 h 177932"/>
              <a:gd name="connsiteX5" fmla="*/ 81037 w 81037"/>
              <a:gd name="connsiteY5" fmla="*/ 12924 h 177932"/>
              <a:gd name="connsiteX6" fmla="*/ 7696 w 81037"/>
              <a:gd name="connsiteY6" fmla="*/ 0 h 17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7" h="177932">
                <a:moveTo>
                  <a:pt x="7696" y="0"/>
                </a:moveTo>
                <a:cubicBezTo>
                  <a:pt x="2716" y="28854"/>
                  <a:pt x="0" y="58610"/>
                  <a:pt x="0" y="88966"/>
                </a:cubicBezTo>
                <a:cubicBezTo>
                  <a:pt x="0" y="119323"/>
                  <a:pt x="2716" y="149079"/>
                  <a:pt x="7696" y="177933"/>
                </a:cubicBezTo>
                <a:lnTo>
                  <a:pt x="81037" y="165009"/>
                </a:lnTo>
                <a:cubicBezTo>
                  <a:pt x="76812" y="140062"/>
                  <a:pt x="74548" y="114665"/>
                  <a:pt x="74548" y="88966"/>
                </a:cubicBezTo>
                <a:cubicBezTo>
                  <a:pt x="74548" y="63268"/>
                  <a:pt x="76812" y="37721"/>
                  <a:pt x="81037" y="12924"/>
                </a:cubicBezTo>
                <a:lnTo>
                  <a:pt x="7696" y="0"/>
                </a:lnTo>
                <a:close/>
              </a:path>
            </a:pathLst>
          </a:custGeom>
          <a:solidFill>
            <a:schemeClr val="tx1">
              <a:lumMod val="50000"/>
              <a:alpha val="9000"/>
            </a:schemeClr>
          </a:solidFill>
          <a:ln w="0" cap="flat">
            <a:no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B1370C08-B77B-5255-910C-E45A86C37CD0}"/>
              </a:ext>
            </a:extLst>
          </p:cNvPr>
          <p:cNvSpPr/>
          <p:nvPr/>
        </p:nvSpPr>
        <p:spPr>
          <a:xfrm>
            <a:off x="7108453" y="622138"/>
            <a:ext cx="1030802" cy="1098901"/>
          </a:xfrm>
          <a:custGeom>
            <a:avLst/>
            <a:gdLst>
              <a:gd name="connsiteX0" fmla="*/ 134911 w 162677"/>
              <a:gd name="connsiteY0" fmla="*/ 82204 h 173424"/>
              <a:gd name="connsiteX1" fmla="*/ 162678 w 162677"/>
              <a:gd name="connsiteY1" fmla="*/ 56806 h 173424"/>
              <a:gd name="connsiteX2" fmla="*/ 114840 w 162677"/>
              <a:gd name="connsiteY2" fmla="*/ 0 h 173424"/>
              <a:gd name="connsiteX3" fmla="*/ 0 w 162677"/>
              <a:gd name="connsiteY3" fmla="*/ 136305 h 173424"/>
              <a:gd name="connsiteX4" fmla="*/ 64437 w 162677"/>
              <a:gd name="connsiteY4" fmla="*/ 173425 h 173424"/>
              <a:gd name="connsiteX5" fmla="*/ 135062 w 162677"/>
              <a:gd name="connsiteY5" fmla="*/ 82204 h 17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677" h="173424">
                <a:moveTo>
                  <a:pt x="134911" y="82204"/>
                </a:moveTo>
                <a:cubicBezTo>
                  <a:pt x="143814" y="73337"/>
                  <a:pt x="153020" y="64921"/>
                  <a:pt x="162678" y="56806"/>
                </a:cubicBezTo>
                <a:lnTo>
                  <a:pt x="114840" y="0"/>
                </a:lnTo>
                <a:cubicBezTo>
                  <a:pt x="69115" y="38472"/>
                  <a:pt x="30181" y="84458"/>
                  <a:pt x="0" y="136305"/>
                </a:cubicBezTo>
                <a:lnTo>
                  <a:pt x="64437" y="173425"/>
                </a:lnTo>
                <a:cubicBezTo>
                  <a:pt x="83603" y="140513"/>
                  <a:pt x="107295" y="109856"/>
                  <a:pt x="135062" y="82204"/>
                </a:cubicBezTo>
                <a:close/>
              </a:path>
            </a:pathLst>
          </a:custGeom>
          <a:solidFill>
            <a:schemeClr val="tx1">
              <a:lumMod val="50000"/>
              <a:alpha val="9000"/>
            </a:schemeClr>
          </a:solidFill>
          <a:ln w="0" cap="flat">
            <a:no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223CC655-AFDC-7474-CDB3-2FD4327761DE}"/>
              </a:ext>
            </a:extLst>
          </p:cNvPr>
          <p:cNvSpPr/>
          <p:nvPr/>
        </p:nvSpPr>
        <p:spPr>
          <a:xfrm>
            <a:off x="7190690" y="3538896"/>
            <a:ext cx="733416" cy="983678"/>
          </a:xfrm>
          <a:custGeom>
            <a:avLst/>
            <a:gdLst>
              <a:gd name="connsiteX0" fmla="*/ 0 w 115745"/>
              <a:gd name="connsiteY0" fmla="*/ 12774 h 155240"/>
              <a:gd name="connsiteX1" fmla="*/ 51912 w 115745"/>
              <a:gd name="connsiteY1" fmla="*/ 155241 h 155240"/>
              <a:gd name="connsiteX2" fmla="*/ 115746 w 115745"/>
              <a:gd name="connsiteY2" fmla="*/ 118572 h 155240"/>
              <a:gd name="connsiteX3" fmla="*/ 72586 w 115745"/>
              <a:gd name="connsiteY3" fmla="*/ 0 h 155240"/>
              <a:gd name="connsiteX4" fmla="*/ 0 w 115745"/>
              <a:gd name="connsiteY4" fmla="*/ 12774 h 15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45" h="155240">
                <a:moveTo>
                  <a:pt x="0" y="12774"/>
                </a:moveTo>
                <a:cubicBezTo>
                  <a:pt x="8904" y="63118"/>
                  <a:pt x="26409" y="111208"/>
                  <a:pt x="51912" y="155241"/>
                </a:cubicBezTo>
                <a:lnTo>
                  <a:pt x="115746" y="118572"/>
                </a:lnTo>
                <a:cubicBezTo>
                  <a:pt x="94619" y="81903"/>
                  <a:pt x="79981" y="41928"/>
                  <a:pt x="72586" y="0"/>
                </a:cubicBezTo>
                <a:lnTo>
                  <a:pt x="0" y="12774"/>
                </a:lnTo>
                <a:close/>
              </a:path>
            </a:pathLst>
          </a:custGeom>
          <a:solidFill>
            <a:schemeClr val="tx1">
              <a:lumMod val="50000"/>
              <a:alpha val="9000"/>
            </a:schemeClr>
          </a:solidFill>
          <a:ln w="0" cap="flat">
            <a:no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77033B3F-6A56-4327-9268-D76416056312}"/>
              </a:ext>
            </a:extLst>
          </p:cNvPr>
          <p:cNvSpPr/>
          <p:nvPr/>
        </p:nvSpPr>
        <p:spPr>
          <a:xfrm>
            <a:off x="7939408" y="1354422"/>
            <a:ext cx="817567" cy="844647"/>
          </a:xfrm>
          <a:custGeom>
            <a:avLst/>
            <a:gdLst>
              <a:gd name="connsiteX0" fmla="*/ 58250 w 129025"/>
              <a:gd name="connsiteY0" fmla="*/ 20889 h 133299"/>
              <a:gd name="connsiteX1" fmla="*/ 0 w 129025"/>
              <a:gd name="connsiteY1" fmla="*/ 96180 h 133299"/>
              <a:gd name="connsiteX2" fmla="*/ 64588 w 129025"/>
              <a:gd name="connsiteY2" fmla="*/ 133299 h 133299"/>
              <a:gd name="connsiteX3" fmla="*/ 129026 w 129025"/>
              <a:gd name="connsiteY3" fmla="*/ 56806 h 133299"/>
              <a:gd name="connsiteX4" fmla="*/ 81188 w 129025"/>
              <a:gd name="connsiteY4" fmla="*/ 0 h 133299"/>
              <a:gd name="connsiteX5" fmla="*/ 58401 w 129025"/>
              <a:gd name="connsiteY5" fmla="*/ 20889 h 13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025" h="133299">
                <a:moveTo>
                  <a:pt x="58250" y="20889"/>
                </a:moveTo>
                <a:cubicBezTo>
                  <a:pt x="35312" y="43732"/>
                  <a:pt x="15845" y="68979"/>
                  <a:pt x="0" y="96180"/>
                </a:cubicBezTo>
                <a:lnTo>
                  <a:pt x="64588" y="133299"/>
                </a:lnTo>
                <a:cubicBezTo>
                  <a:pt x="81490" y="104295"/>
                  <a:pt x="103371" y="78447"/>
                  <a:pt x="129026" y="56806"/>
                </a:cubicBezTo>
                <a:lnTo>
                  <a:pt x="81188" y="0"/>
                </a:lnTo>
                <a:cubicBezTo>
                  <a:pt x="73341" y="6612"/>
                  <a:pt x="65796" y="13525"/>
                  <a:pt x="58401" y="20889"/>
                </a:cubicBezTo>
                <a:close/>
              </a:path>
            </a:pathLst>
          </a:custGeom>
          <a:solidFill>
            <a:schemeClr val="tx1">
              <a:lumMod val="50000"/>
              <a:alpha val="9000"/>
            </a:schemeClr>
          </a:solidFill>
          <a:ln w="0" cap="flat">
            <a:no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7E67B296-76A9-38C7-17E7-8574599E9001}"/>
              </a:ext>
            </a:extLst>
          </p:cNvPr>
          <p:cNvSpPr/>
          <p:nvPr/>
        </p:nvSpPr>
        <p:spPr>
          <a:xfrm>
            <a:off x="8154557" y="501199"/>
            <a:ext cx="994471" cy="838932"/>
          </a:xfrm>
          <a:custGeom>
            <a:avLst/>
            <a:gdLst>
              <a:gd name="connsiteX0" fmla="*/ 0 w 156943"/>
              <a:gd name="connsiteY0" fmla="*/ 76193 h 132397"/>
              <a:gd name="connsiteX1" fmla="*/ 47385 w 156943"/>
              <a:gd name="connsiteY1" fmla="*/ 132398 h 132397"/>
              <a:gd name="connsiteX2" fmla="*/ 156943 w 156943"/>
              <a:gd name="connsiteY2" fmla="*/ 68979 h 132397"/>
              <a:gd name="connsiteX3" fmla="*/ 131742 w 156943"/>
              <a:gd name="connsiteY3" fmla="*/ 0 h 132397"/>
              <a:gd name="connsiteX4" fmla="*/ 0 w 156943"/>
              <a:gd name="connsiteY4" fmla="*/ 76193 h 132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943" h="132397">
                <a:moveTo>
                  <a:pt x="0" y="76193"/>
                </a:moveTo>
                <a:lnTo>
                  <a:pt x="47385" y="132398"/>
                </a:lnTo>
                <a:cubicBezTo>
                  <a:pt x="80283" y="104896"/>
                  <a:pt x="117406" y="83556"/>
                  <a:pt x="156943" y="68979"/>
                </a:cubicBezTo>
                <a:lnTo>
                  <a:pt x="131742" y="0"/>
                </a:lnTo>
                <a:cubicBezTo>
                  <a:pt x="84055" y="17433"/>
                  <a:pt x="39538" y="42980"/>
                  <a:pt x="0" y="76193"/>
                </a:cubicBezTo>
                <a:close/>
              </a:path>
            </a:pathLst>
          </a:custGeom>
          <a:solidFill>
            <a:schemeClr val="tx1">
              <a:lumMod val="50000"/>
              <a:alpha val="9000"/>
            </a:schemeClr>
          </a:solidFill>
          <a:ln w="0" cap="flat">
            <a:no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B5D30CEC-5313-0D29-E0CA-4A381FB1B107}"/>
              </a:ext>
            </a:extLst>
          </p:cNvPr>
          <p:cNvSpPr/>
          <p:nvPr/>
        </p:nvSpPr>
        <p:spPr>
          <a:xfrm>
            <a:off x="8833476" y="0"/>
            <a:ext cx="3358524" cy="2985639"/>
          </a:xfrm>
          <a:custGeom>
            <a:avLst/>
            <a:gdLst>
              <a:gd name="connsiteX0" fmla="*/ 138349 w 3358524"/>
              <a:gd name="connsiteY0" fmla="*/ 0 h 2985639"/>
              <a:gd name="connsiteX1" fmla="*/ 2101627 w 3358524"/>
              <a:gd name="connsiteY1" fmla="*/ 0 h 2985639"/>
              <a:gd name="connsiteX2" fmla="*/ 2279183 w 3358524"/>
              <a:gd name="connsiteY2" fmla="*/ 58433 h 2985639"/>
              <a:gd name="connsiteX3" fmla="*/ 3338316 w 3358524"/>
              <a:gd name="connsiteY3" fmla="*/ 702602 h 2985639"/>
              <a:gd name="connsiteX4" fmla="*/ 3358524 w 3358524"/>
              <a:gd name="connsiteY4" fmla="*/ 722525 h 2985639"/>
              <a:gd name="connsiteX5" fmla="*/ 3358524 w 3358524"/>
              <a:gd name="connsiteY5" fmla="*/ 2985639 h 2985639"/>
              <a:gd name="connsiteX6" fmla="*/ 2979585 w 3358524"/>
              <a:gd name="connsiteY6" fmla="*/ 2985639 h 2985639"/>
              <a:gd name="connsiteX7" fmla="*/ 2827548 w 3358524"/>
              <a:gd name="connsiteY7" fmla="*/ 2381904 h 2985639"/>
              <a:gd name="connsiteX8" fmla="*/ 2826591 w 3358524"/>
              <a:gd name="connsiteY8" fmla="*/ 2380004 h 2985639"/>
              <a:gd name="connsiteX9" fmla="*/ 3124932 w 3358524"/>
              <a:gd name="connsiteY9" fmla="*/ 1818172 h 2985639"/>
              <a:gd name="connsiteX10" fmla="*/ 2441236 w 3358524"/>
              <a:gd name="connsiteY10" fmla="*/ 1137309 h 2985639"/>
              <a:gd name="connsiteX11" fmla="*/ 1877067 w 3358524"/>
              <a:gd name="connsiteY11" fmla="*/ 1433458 h 2985639"/>
              <a:gd name="connsiteX12" fmla="*/ 1428595 w 3358524"/>
              <a:gd name="connsiteY12" fmla="*/ 1300144 h 2985639"/>
              <a:gd name="connsiteX13" fmla="*/ 1274643 w 3358524"/>
              <a:gd name="connsiteY13" fmla="*/ 1281097 h 2985639"/>
              <a:gd name="connsiteX14" fmla="*/ 1262211 w 3358524"/>
              <a:gd name="connsiteY14" fmla="*/ 1280146 h 2985639"/>
              <a:gd name="connsiteX15" fmla="*/ 1197192 w 3358524"/>
              <a:gd name="connsiteY15" fmla="*/ 1276338 h 2985639"/>
              <a:gd name="connsiteX16" fmla="*/ 1167550 w 3358524"/>
              <a:gd name="connsiteY16" fmla="*/ 1276338 h 2985639"/>
              <a:gd name="connsiteX17" fmla="*/ 793665 w 3358524"/>
              <a:gd name="connsiteY17" fmla="*/ 1304903 h 2985639"/>
              <a:gd name="connsiteX18" fmla="*/ 490540 w 3358524"/>
              <a:gd name="connsiteY18" fmla="*/ 1385845 h 2985639"/>
              <a:gd name="connsiteX19" fmla="*/ 328940 w 3358524"/>
              <a:gd name="connsiteY19" fmla="*/ 943051 h 2985639"/>
              <a:gd name="connsiteX20" fmla="*/ 708560 w 3358524"/>
              <a:gd name="connsiteY20" fmla="*/ 841154 h 2985639"/>
              <a:gd name="connsiteX21" fmla="*/ 709516 w 3358524"/>
              <a:gd name="connsiteY21" fmla="*/ 841154 h 2985639"/>
              <a:gd name="connsiteX22" fmla="*/ 749677 w 3358524"/>
              <a:gd name="connsiteY22" fmla="*/ 834488 h 2985639"/>
              <a:gd name="connsiteX23" fmla="*/ 811832 w 3358524"/>
              <a:gd name="connsiteY23" fmla="*/ 824970 h 2985639"/>
              <a:gd name="connsiteX24" fmla="*/ 817573 w 3358524"/>
              <a:gd name="connsiteY24" fmla="*/ 824970 h 2985639"/>
              <a:gd name="connsiteX25" fmla="*/ 1013599 w 3358524"/>
              <a:gd name="connsiteY25" fmla="*/ 807830 h 2985639"/>
              <a:gd name="connsiteX26" fmla="*/ 1015506 w 3358524"/>
              <a:gd name="connsiteY26" fmla="*/ 807830 h 2985639"/>
              <a:gd name="connsiteX27" fmla="*/ 1112087 w 3358524"/>
              <a:gd name="connsiteY27" fmla="*/ 804972 h 2985639"/>
              <a:gd name="connsiteX28" fmla="*/ 1115914 w 3358524"/>
              <a:gd name="connsiteY28" fmla="*/ 804972 h 2985639"/>
              <a:gd name="connsiteX29" fmla="*/ 1124519 w 3358524"/>
              <a:gd name="connsiteY29" fmla="*/ 804972 h 2985639"/>
              <a:gd name="connsiteX30" fmla="*/ 1124519 w 3358524"/>
              <a:gd name="connsiteY30" fmla="*/ 319318 h 2985639"/>
              <a:gd name="connsiteX31" fmla="*/ 1113044 w 3358524"/>
              <a:gd name="connsiteY31" fmla="*/ 319318 h 2985639"/>
              <a:gd name="connsiteX32" fmla="*/ 643535 w 3358524"/>
              <a:gd name="connsiteY32" fmla="*/ 360264 h 2985639"/>
              <a:gd name="connsiteX33" fmla="*/ 626325 w 3358524"/>
              <a:gd name="connsiteY33" fmla="*/ 363122 h 2985639"/>
              <a:gd name="connsiteX34" fmla="*/ 161600 w 3358524"/>
              <a:gd name="connsiteY34" fmla="*/ 486918 h 2985639"/>
              <a:gd name="connsiteX35" fmla="*/ 0 w 3358524"/>
              <a:gd name="connsiteY35" fmla="*/ 46025 h 298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58524" h="2985639">
                <a:moveTo>
                  <a:pt x="138349" y="0"/>
                </a:moveTo>
                <a:lnTo>
                  <a:pt x="2101627" y="0"/>
                </a:lnTo>
                <a:lnTo>
                  <a:pt x="2279183" y="58433"/>
                </a:lnTo>
                <a:cubicBezTo>
                  <a:pt x="2673726" y="205443"/>
                  <a:pt x="3032322" y="425708"/>
                  <a:pt x="3338316" y="702602"/>
                </a:cubicBezTo>
                <a:lnTo>
                  <a:pt x="3358524" y="722525"/>
                </a:lnTo>
                <a:lnTo>
                  <a:pt x="3358524" y="2985639"/>
                </a:lnTo>
                <a:lnTo>
                  <a:pt x="2979585" y="2985639"/>
                </a:lnTo>
                <a:cubicBezTo>
                  <a:pt x="2963332" y="2772334"/>
                  <a:pt x="2910739" y="2568552"/>
                  <a:pt x="2827548" y="2381904"/>
                </a:cubicBezTo>
                <a:lnTo>
                  <a:pt x="2826591" y="2380004"/>
                </a:lnTo>
                <a:cubicBezTo>
                  <a:pt x="3006364" y="2257164"/>
                  <a:pt x="3124932" y="2051475"/>
                  <a:pt x="3124932" y="1818172"/>
                </a:cubicBezTo>
                <a:cubicBezTo>
                  <a:pt x="3124932" y="1442981"/>
                  <a:pt x="2817986" y="1137309"/>
                  <a:pt x="2441236" y="1137309"/>
                </a:cubicBezTo>
                <a:cubicBezTo>
                  <a:pt x="2206964" y="1137309"/>
                  <a:pt x="2000419" y="1254433"/>
                  <a:pt x="1877067" y="1433458"/>
                </a:cubicBezTo>
                <a:cubicBezTo>
                  <a:pt x="1735541" y="1371563"/>
                  <a:pt x="1585417" y="1324901"/>
                  <a:pt x="1428595" y="1300144"/>
                </a:cubicBezTo>
                <a:cubicBezTo>
                  <a:pt x="1376959" y="1291571"/>
                  <a:pt x="1326279" y="1284905"/>
                  <a:pt x="1274643" y="1281097"/>
                </a:cubicBezTo>
                <a:cubicBezTo>
                  <a:pt x="1270822" y="1280146"/>
                  <a:pt x="1266995" y="1280146"/>
                  <a:pt x="1262211" y="1280146"/>
                </a:cubicBezTo>
                <a:cubicBezTo>
                  <a:pt x="1241174" y="1278245"/>
                  <a:pt x="1219186" y="1276338"/>
                  <a:pt x="1197192" y="1276338"/>
                </a:cubicBezTo>
                <a:cubicBezTo>
                  <a:pt x="1187630" y="1276338"/>
                  <a:pt x="1177112" y="1276338"/>
                  <a:pt x="1167550" y="1276338"/>
                </a:cubicBezTo>
                <a:cubicBezTo>
                  <a:pt x="1040370" y="1273480"/>
                  <a:pt x="915104" y="1283004"/>
                  <a:pt x="793665" y="1304903"/>
                </a:cubicBezTo>
                <a:cubicBezTo>
                  <a:pt x="689436" y="1323000"/>
                  <a:pt x="588078" y="1350614"/>
                  <a:pt x="490540" y="1385845"/>
                </a:cubicBezTo>
                <a:lnTo>
                  <a:pt x="328940" y="943051"/>
                </a:lnTo>
                <a:cubicBezTo>
                  <a:pt x="451336" y="898290"/>
                  <a:pt x="578516" y="864009"/>
                  <a:pt x="708560" y="841154"/>
                </a:cubicBezTo>
                <a:cubicBezTo>
                  <a:pt x="709516" y="841154"/>
                  <a:pt x="709516" y="841154"/>
                  <a:pt x="709516" y="841154"/>
                </a:cubicBezTo>
                <a:cubicBezTo>
                  <a:pt x="722906" y="838302"/>
                  <a:pt x="736288" y="836395"/>
                  <a:pt x="749677" y="834488"/>
                </a:cubicBezTo>
                <a:cubicBezTo>
                  <a:pt x="770714" y="831636"/>
                  <a:pt x="790795" y="827828"/>
                  <a:pt x="811832" y="824970"/>
                </a:cubicBezTo>
                <a:cubicBezTo>
                  <a:pt x="813746" y="824970"/>
                  <a:pt x="815659" y="824970"/>
                  <a:pt x="817573" y="824970"/>
                </a:cubicBezTo>
                <a:cubicBezTo>
                  <a:pt x="882592" y="816397"/>
                  <a:pt x="947617" y="810681"/>
                  <a:pt x="1013599" y="807830"/>
                </a:cubicBezTo>
                <a:cubicBezTo>
                  <a:pt x="1014549" y="807830"/>
                  <a:pt x="1015506" y="807830"/>
                  <a:pt x="1015506" y="807830"/>
                </a:cubicBezTo>
                <a:cubicBezTo>
                  <a:pt x="1048018" y="804972"/>
                  <a:pt x="1079574" y="804972"/>
                  <a:pt x="1112087" y="804972"/>
                </a:cubicBezTo>
                <a:cubicBezTo>
                  <a:pt x="1113044" y="804972"/>
                  <a:pt x="1115914" y="804972"/>
                  <a:pt x="1115914" y="804972"/>
                </a:cubicBezTo>
                <a:cubicBezTo>
                  <a:pt x="1118778" y="804972"/>
                  <a:pt x="1124519" y="804972"/>
                  <a:pt x="1124519" y="804972"/>
                </a:cubicBezTo>
                <a:lnTo>
                  <a:pt x="1124519" y="319318"/>
                </a:lnTo>
                <a:cubicBezTo>
                  <a:pt x="1120692" y="319318"/>
                  <a:pt x="1116871" y="319318"/>
                  <a:pt x="1113044" y="319318"/>
                </a:cubicBezTo>
                <a:cubicBezTo>
                  <a:pt x="954308" y="320275"/>
                  <a:pt x="797492" y="334557"/>
                  <a:pt x="643535" y="360264"/>
                </a:cubicBezTo>
                <a:cubicBezTo>
                  <a:pt x="637800" y="361221"/>
                  <a:pt x="632066" y="362172"/>
                  <a:pt x="626325" y="363122"/>
                </a:cubicBezTo>
                <a:cubicBezTo>
                  <a:pt x="467595" y="391693"/>
                  <a:pt x="311730" y="432640"/>
                  <a:pt x="161600" y="486918"/>
                </a:cubicBezTo>
                <a:lnTo>
                  <a:pt x="0" y="46025"/>
                </a:lnTo>
                <a:close/>
              </a:path>
            </a:pathLst>
          </a:custGeom>
          <a:solidFill>
            <a:schemeClr val="tx1">
              <a:lumMod val="50000"/>
              <a:alpha val="9000"/>
            </a:schemeClr>
          </a:solidFill>
          <a:ln w="0" cap="flat">
            <a:noFill/>
            <a:prstDash val="solid"/>
            <a:miter/>
          </a:ln>
        </p:spPr>
        <p:txBody>
          <a:bodyPr wrap="square" rtlCol="0" anchor="ctr">
            <a:noAutofit/>
          </a:bodyPr>
          <a:lstStyle/>
          <a:p>
            <a:endParaRPr lang="en-US"/>
          </a:p>
        </p:txBody>
      </p:sp>
      <p:sp>
        <p:nvSpPr>
          <p:cNvPr id="139" name="Freeform 138">
            <a:extLst>
              <a:ext uri="{FF2B5EF4-FFF2-40B4-BE49-F238E27FC236}">
                <a16:creationId xmlns:a16="http://schemas.microsoft.com/office/drawing/2014/main" id="{AF54A115-8214-728F-0FEA-D48A75CC5D2B}"/>
              </a:ext>
            </a:extLst>
          </p:cNvPr>
          <p:cNvSpPr/>
          <p:nvPr/>
        </p:nvSpPr>
        <p:spPr>
          <a:xfrm>
            <a:off x="7625766" y="2731388"/>
            <a:ext cx="499147" cy="796086"/>
          </a:xfrm>
          <a:custGeom>
            <a:avLst/>
            <a:gdLst>
              <a:gd name="connsiteX0" fmla="*/ 5282 w 78773"/>
              <a:gd name="connsiteY0" fmla="*/ 0 h 125635"/>
              <a:gd name="connsiteX1" fmla="*/ 0 w 78773"/>
              <a:gd name="connsiteY1" fmla="*/ 62817 h 125635"/>
              <a:gd name="connsiteX2" fmla="*/ 5282 w 78773"/>
              <a:gd name="connsiteY2" fmla="*/ 125635 h 125635"/>
              <a:gd name="connsiteX3" fmla="*/ 78774 w 78773"/>
              <a:gd name="connsiteY3" fmla="*/ 112711 h 125635"/>
              <a:gd name="connsiteX4" fmla="*/ 74548 w 78773"/>
              <a:gd name="connsiteY4" fmla="*/ 62817 h 125635"/>
              <a:gd name="connsiteX5" fmla="*/ 78774 w 78773"/>
              <a:gd name="connsiteY5" fmla="*/ 12924 h 125635"/>
              <a:gd name="connsiteX6" fmla="*/ 5282 w 78773"/>
              <a:gd name="connsiteY6" fmla="*/ 0 h 125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773" h="125635">
                <a:moveTo>
                  <a:pt x="5282" y="0"/>
                </a:moveTo>
                <a:cubicBezTo>
                  <a:pt x="1811" y="20589"/>
                  <a:pt x="0" y="41478"/>
                  <a:pt x="0" y="62817"/>
                </a:cubicBezTo>
                <a:cubicBezTo>
                  <a:pt x="0" y="84157"/>
                  <a:pt x="1811" y="105047"/>
                  <a:pt x="5282" y="125635"/>
                </a:cubicBezTo>
                <a:lnTo>
                  <a:pt x="78774" y="112711"/>
                </a:lnTo>
                <a:cubicBezTo>
                  <a:pt x="75906" y="96480"/>
                  <a:pt x="74548" y="79799"/>
                  <a:pt x="74548" y="62817"/>
                </a:cubicBezTo>
                <a:cubicBezTo>
                  <a:pt x="74548" y="45836"/>
                  <a:pt x="76057" y="29155"/>
                  <a:pt x="78774" y="12924"/>
                </a:cubicBezTo>
                <a:lnTo>
                  <a:pt x="5282" y="0"/>
                </a:lnTo>
                <a:close/>
              </a:path>
            </a:pathLst>
          </a:custGeom>
          <a:solidFill>
            <a:schemeClr val="tx1">
              <a:lumMod val="50000"/>
              <a:alpha val="9000"/>
            </a:schemeClr>
          </a:solidFill>
          <a:ln w="0" cap="flat">
            <a:no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577DBAF9-1E0F-85EB-D491-1282A4DF041F}"/>
              </a:ext>
            </a:extLst>
          </p:cNvPr>
          <p:cNvSpPr/>
          <p:nvPr/>
        </p:nvSpPr>
        <p:spPr>
          <a:xfrm>
            <a:off x="9960858" y="1404892"/>
            <a:ext cx="2231142" cy="4806034"/>
          </a:xfrm>
          <a:custGeom>
            <a:avLst/>
            <a:gdLst>
              <a:gd name="connsiteX0" fmla="*/ 791751 w 2231142"/>
              <a:gd name="connsiteY0" fmla="*/ 3921390 h 4806034"/>
              <a:gd name="connsiteX1" fmla="*/ 951444 w 2231142"/>
              <a:gd name="connsiteY1" fmla="*/ 4358475 h 4806034"/>
              <a:gd name="connsiteX2" fmla="*/ 0 w 2231142"/>
              <a:gd name="connsiteY2" fmla="*/ 4523218 h 4806034"/>
              <a:gd name="connsiteX3" fmla="*/ 0 w 2231142"/>
              <a:gd name="connsiteY3" fmla="*/ 4058512 h 4806034"/>
              <a:gd name="connsiteX4" fmla="*/ 791751 w 2231142"/>
              <a:gd name="connsiteY4" fmla="*/ 3921390 h 4806034"/>
              <a:gd name="connsiteX5" fmla="*/ 1852201 w 2231142"/>
              <a:gd name="connsiteY5" fmla="*/ 1868328 h 4806034"/>
              <a:gd name="connsiteX6" fmla="*/ 2231142 w 2231142"/>
              <a:gd name="connsiteY6" fmla="*/ 1868328 h 4806034"/>
              <a:gd name="connsiteX7" fmla="*/ 2231142 w 2231142"/>
              <a:gd name="connsiteY7" fmla="*/ 4127313 h 4806034"/>
              <a:gd name="connsiteX8" fmla="*/ 2107511 w 2231142"/>
              <a:gd name="connsiteY8" fmla="*/ 4241345 h 4806034"/>
              <a:gd name="connsiteX9" fmla="*/ 2082653 w 2231142"/>
              <a:gd name="connsiteY9" fmla="*/ 4261343 h 4806034"/>
              <a:gd name="connsiteX10" fmla="*/ 2016671 w 2231142"/>
              <a:gd name="connsiteY10" fmla="*/ 4313720 h 4806034"/>
              <a:gd name="connsiteX11" fmla="*/ 1976511 w 2231142"/>
              <a:gd name="connsiteY11" fmla="*/ 4344193 h 4806034"/>
              <a:gd name="connsiteX12" fmla="*/ 1910529 w 2231142"/>
              <a:gd name="connsiteY12" fmla="*/ 4392755 h 4806034"/>
              <a:gd name="connsiteX13" fmla="*/ 1869411 w 2231142"/>
              <a:gd name="connsiteY13" fmla="*/ 4422277 h 4806034"/>
              <a:gd name="connsiteX14" fmla="*/ 1793874 w 2231142"/>
              <a:gd name="connsiteY14" fmla="*/ 4472747 h 4806034"/>
              <a:gd name="connsiteX15" fmla="*/ 1759448 w 2231142"/>
              <a:gd name="connsiteY15" fmla="*/ 4494646 h 4806034"/>
              <a:gd name="connsiteX16" fmla="*/ 1652355 w 2231142"/>
              <a:gd name="connsiteY16" fmla="*/ 4559399 h 4806034"/>
              <a:gd name="connsiteX17" fmla="*/ 1606453 w 2231142"/>
              <a:gd name="connsiteY17" fmla="*/ 4585112 h 4806034"/>
              <a:gd name="connsiteX18" fmla="*/ 1538564 w 2231142"/>
              <a:gd name="connsiteY18" fmla="*/ 4622251 h 4806034"/>
              <a:gd name="connsiteX19" fmla="*/ 1484057 w 2231142"/>
              <a:gd name="connsiteY19" fmla="*/ 4649865 h 4806034"/>
              <a:gd name="connsiteX20" fmla="*/ 1421903 w 2231142"/>
              <a:gd name="connsiteY20" fmla="*/ 4680337 h 4806034"/>
              <a:gd name="connsiteX21" fmla="*/ 1364526 w 2231142"/>
              <a:gd name="connsiteY21" fmla="*/ 4707001 h 4806034"/>
              <a:gd name="connsiteX22" fmla="*/ 1302371 w 2231142"/>
              <a:gd name="connsiteY22" fmla="*/ 4734616 h 4806034"/>
              <a:gd name="connsiteX23" fmla="*/ 1244044 w 2231142"/>
              <a:gd name="connsiteY23" fmla="*/ 4759372 h 4806034"/>
              <a:gd name="connsiteX24" fmla="*/ 1235439 w 2231142"/>
              <a:gd name="connsiteY24" fmla="*/ 4763187 h 4806034"/>
              <a:gd name="connsiteX25" fmla="*/ 1126432 w 2231142"/>
              <a:gd name="connsiteY25" fmla="*/ 4806034 h 4806034"/>
              <a:gd name="connsiteX26" fmla="*/ 964826 w 2231142"/>
              <a:gd name="connsiteY26" fmla="*/ 4365141 h 4806034"/>
              <a:gd name="connsiteX27" fmla="*/ 1803436 w 2231142"/>
              <a:gd name="connsiteY27" fmla="*/ 3882344 h 4806034"/>
              <a:gd name="connsiteX28" fmla="*/ 1802479 w 2231142"/>
              <a:gd name="connsiteY28" fmla="*/ 3880443 h 4806034"/>
              <a:gd name="connsiteX29" fmla="*/ 1797695 w 2231142"/>
              <a:gd name="connsiteY29" fmla="*/ 3873777 h 4806034"/>
              <a:gd name="connsiteX30" fmla="*/ 1497446 w 2231142"/>
              <a:gd name="connsiteY30" fmla="*/ 3517635 h 4806034"/>
              <a:gd name="connsiteX31" fmla="*/ 1490749 w 2231142"/>
              <a:gd name="connsiteY31" fmla="*/ 3510012 h 4806034"/>
              <a:gd name="connsiteX32" fmla="*/ 798442 w 2231142"/>
              <a:gd name="connsiteY32" fmla="*/ 3908058 h 4806034"/>
              <a:gd name="connsiteX33" fmla="*/ 636843 w 2231142"/>
              <a:gd name="connsiteY33" fmla="*/ 3466214 h 4806034"/>
              <a:gd name="connsiteX34" fmla="*/ 806097 w 2231142"/>
              <a:gd name="connsiteY34" fmla="*/ 3394789 h 4806034"/>
              <a:gd name="connsiteX35" fmla="*/ 895023 w 2231142"/>
              <a:gd name="connsiteY35" fmla="*/ 3349084 h 4806034"/>
              <a:gd name="connsiteX36" fmla="*/ 913190 w 2231142"/>
              <a:gd name="connsiteY36" fmla="*/ 3338610 h 4806034"/>
              <a:gd name="connsiteX37" fmla="*/ 1005944 w 2231142"/>
              <a:gd name="connsiteY37" fmla="*/ 3283381 h 4806034"/>
              <a:gd name="connsiteX38" fmla="*/ 1022203 w 2231142"/>
              <a:gd name="connsiteY38" fmla="*/ 3271950 h 4806034"/>
              <a:gd name="connsiteX39" fmla="*/ 1099654 w 2231142"/>
              <a:gd name="connsiteY39" fmla="*/ 3217672 h 4806034"/>
              <a:gd name="connsiteX40" fmla="*/ 1116870 w 2231142"/>
              <a:gd name="connsiteY40" fmla="*/ 3205290 h 4806034"/>
              <a:gd name="connsiteX41" fmla="*/ 1852201 w 2231142"/>
              <a:gd name="connsiteY41" fmla="*/ 1868328 h 4806034"/>
              <a:gd name="connsiteX42" fmla="*/ 1313846 w 2231142"/>
              <a:gd name="connsiteY42" fmla="*/ 0 h 4806034"/>
              <a:gd name="connsiteX43" fmla="*/ 1730762 w 2231142"/>
              <a:gd name="connsiteY43" fmla="*/ 415186 h 4806034"/>
              <a:gd name="connsiteX44" fmla="*/ 1313846 w 2231142"/>
              <a:gd name="connsiteY44" fmla="*/ 830366 h 4806034"/>
              <a:gd name="connsiteX45" fmla="*/ 896937 w 2231142"/>
              <a:gd name="connsiteY45" fmla="*/ 415186 h 4806034"/>
              <a:gd name="connsiteX46" fmla="*/ 1313846 w 2231142"/>
              <a:gd name="connsiteY46" fmla="*/ 0 h 4806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231142" h="4806034">
                <a:moveTo>
                  <a:pt x="791751" y="3921390"/>
                </a:moveTo>
                <a:lnTo>
                  <a:pt x="951444" y="4358475"/>
                </a:lnTo>
                <a:cubicBezTo>
                  <a:pt x="650232" y="4466081"/>
                  <a:pt x="329897" y="4523218"/>
                  <a:pt x="0" y="4523218"/>
                </a:cubicBezTo>
                <a:lnTo>
                  <a:pt x="0" y="4058512"/>
                </a:lnTo>
                <a:cubicBezTo>
                  <a:pt x="274434" y="4057561"/>
                  <a:pt x="541219" y="4010899"/>
                  <a:pt x="791751" y="3921390"/>
                </a:cubicBezTo>
                <a:close/>
                <a:moveTo>
                  <a:pt x="1852201" y="1868328"/>
                </a:moveTo>
                <a:lnTo>
                  <a:pt x="2231142" y="1868328"/>
                </a:lnTo>
                <a:lnTo>
                  <a:pt x="2231142" y="4127313"/>
                </a:lnTo>
                <a:lnTo>
                  <a:pt x="2107511" y="4241345"/>
                </a:lnTo>
                <a:cubicBezTo>
                  <a:pt x="2098906" y="4248011"/>
                  <a:pt x="2091258" y="4254677"/>
                  <a:pt x="2082653" y="4261343"/>
                </a:cubicBezTo>
                <a:cubicBezTo>
                  <a:pt x="2060659" y="4278483"/>
                  <a:pt x="2038665" y="4296580"/>
                  <a:pt x="2016671" y="4313720"/>
                </a:cubicBezTo>
                <a:cubicBezTo>
                  <a:pt x="2003282" y="4323244"/>
                  <a:pt x="1989900" y="4333718"/>
                  <a:pt x="1976511" y="4344193"/>
                </a:cubicBezTo>
                <a:cubicBezTo>
                  <a:pt x="1954517" y="4360382"/>
                  <a:pt x="1932523" y="4376566"/>
                  <a:pt x="1910529" y="4392755"/>
                </a:cubicBezTo>
                <a:cubicBezTo>
                  <a:pt x="1897146" y="4403230"/>
                  <a:pt x="1882800" y="4412753"/>
                  <a:pt x="1869411" y="4422277"/>
                </a:cubicBezTo>
                <a:cubicBezTo>
                  <a:pt x="1844553" y="4439417"/>
                  <a:pt x="1818732" y="4456558"/>
                  <a:pt x="1793874" y="4472747"/>
                </a:cubicBezTo>
                <a:cubicBezTo>
                  <a:pt x="1782398" y="4479413"/>
                  <a:pt x="1770923" y="4487030"/>
                  <a:pt x="1759448" y="4494646"/>
                </a:cubicBezTo>
                <a:cubicBezTo>
                  <a:pt x="1724071" y="4516552"/>
                  <a:pt x="1688688" y="4538450"/>
                  <a:pt x="1652355" y="4559399"/>
                </a:cubicBezTo>
                <a:cubicBezTo>
                  <a:pt x="1637052" y="4567972"/>
                  <a:pt x="1621756" y="4576539"/>
                  <a:pt x="1606453" y="4585112"/>
                </a:cubicBezTo>
                <a:cubicBezTo>
                  <a:pt x="1583502" y="4597494"/>
                  <a:pt x="1561508" y="4609869"/>
                  <a:pt x="1538564" y="4622251"/>
                </a:cubicBezTo>
                <a:cubicBezTo>
                  <a:pt x="1520391" y="4631774"/>
                  <a:pt x="1502224" y="4640341"/>
                  <a:pt x="1484057" y="4649865"/>
                </a:cubicBezTo>
                <a:cubicBezTo>
                  <a:pt x="1463020" y="4660339"/>
                  <a:pt x="1442940" y="4670813"/>
                  <a:pt x="1421903" y="4680337"/>
                </a:cubicBezTo>
                <a:cubicBezTo>
                  <a:pt x="1402779" y="4688911"/>
                  <a:pt x="1383656" y="4698428"/>
                  <a:pt x="1364526" y="4707001"/>
                </a:cubicBezTo>
                <a:cubicBezTo>
                  <a:pt x="1344446" y="4716525"/>
                  <a:pt x="1323408" y="4726049"/>
                  <a:pt x="1302371" y="4734616"/>
                </a:cubicBezTo>
                <a:cubicBezTo>
                  <a:pt x="1283248" y="4743189"/>
                  <a:pt x="1264124" y="4751756"/>
                  <a:pt x="1244044" y="4759372"/>
                </a:cubicBezTo>
                <a:cubicBezTo>
                  <a:pt x="1241173" y="4760329"/>
                  <a:pt x="1238309" y="4762230"/>
                  <a:pt x="1235439" y="4763187"/>
                </a:cubicBezTo>
                <a:cubicBezTo>
                  <a:pt x="1199105" y="4778420"/>
                  <a:pt x="1163722" y="4792702"/>
                  <a:pt x="1126432" y="4806034"/>
                </a:cubicBezTo>
                <a:lnTo>
                  <a:pt x="964826" y="4365141"/>
                </a:lnTo>
                <a:cubicBezTo>
                  <a:pt x="1267951" y="4254677"/>
                  <a:pt x="1550990" y="4092798"/>
                  <a:pt x="1803436" y="3882344"/>
                </a:cubicBezTo>
                <a:cubicBezTo>
                  <a:pt x="1802479" y="3882344"/>
                  <a:pt x="1802479" y="3880443"/>
                  <a:pt x="1802479" y="3880443"/>
                </a:cubicBezTo>
                <a:cubicBezTo>
                  <a:pt x="1801522" y="3877586"/>
                  <a:pt x="1799608" y="3875678"/>
                  <a:pt x="1797695" y="3873777"/>
                </a:cubicBezTo>
                <a:lnTo>
                  <a:pt x="1497446" y="3517635"/>
                </a:lnTo>
                <a:cubicBezTo>
                  <a:pt x="1495533" y="3514777"/>
                  <a:pt x="1493619" y="3512870"/>
                  <a:pt x="1490749" y="3510012"/>
                </a:cubicBezTo>
                <a:cubicBezTo>
                  <a:pt x="1282291" y="3683328"/>
                  <a:pt x="1048975" y="3817592"/>
                  <a:pt x="798442" y="3908058"/>
                </a:cubicBezTo>
                <a:lnTo>
                  <a:pt x="636843" y="3466214"/>
                </a:lnTo>
                <a:cubicBezTo>
                  <a:pt x="695170" y="3445259"/>
                  <a:pt x="750634" y="3421453"/>
                  <a:pt x="806097" y="3394789"/>
                </a:cubicBezTo>
                <a:cubicBezTo>
                  <a:pt x="836696" y="3380507"/>
                  <a:pt x="865381" y="3365274"/>
                  <a:pt x="895023" y="3349084"/>
                </a:cubicBezTo>
                <a:cubicBezTo>
                  <a:pt x="900764" y="3345276"/>
                  <a:pt x="907456" y="3342418"/>
                  <a:pt x="913190" y="3338610"/>
                </a:cubicBezTo>
                <a:cubicBezTo>
                  <a:pt x="944746" y="3321470"/>
                  <a:pt x="975345" y="3302422"/>
                  <a:pt x="1005944" y="3283381"/>
                </a:cubicBezTo>
                <a:cubicBezTo>
                  <a:pt x="1010728" y="3279566"/>
                  <a:pt x="1016462" y="3275758"/>
                  <a:pt x="1022203" y="3271950"/>
                </a:cubicBezTo>
                <a:cubicBezTo>
                  <a:pt x="1048018" y="3253859"/>
                  <a:pt x="1073839" y="3236719"/>
                  <a:pt x="1099654" y="3217672"/>
                </a:cubicBezTo>
                <a:cubicBezTo>
                  <a:pt x="1105395" y="3213863"/>
                  <a:pt x="1111130" y="3209105"/>
                  <a:pt x="1116870" y="3205290"/>
                </a:cubicBezTo>
                <a:cubicBezTo>
                  <a:pt x="1530910" y="2893902"/>
                  <a:pt x="1810127" y="2413970"/>
                  <a:pt x="1852201" y="1868328"/>
                </a:cubicBezTo>
                <a:close/>
                <a:moveTo>
                  <a:pt x="1313846" y="0"/>
                </a:moveTo>
                <a:cubicBezTo>
                  <a:pt x="1543342" y="0"/>
                  <a:pt x="1730762" y="186641"/>
                  <a:pt x="1730762" y="415186"/>
                </a:cubicBezTo>
                <a:cubicBezTo>
                  <a:pt x="1730762" y="643724"/>
                  <a:pt x="1544298" y="830366"/>
                  <a:pt x="1313846" y="830366"/>
                </a:cubicBezTo>
                <a:cubicBezTo>
                  <a:pt x="1084358" y="830366"/>
                  <a:pt x="896937" y="643724"/>
                  <a:pt x="896937" y="415186"/>
                </a:cubicBezTo>
                <a:cubicBezTo>
                  <a:pt x="896937" y="186641"/>
                  <a:pt x="1084358" y="0"/>
                  <a:pt x="1313846" y="0"/>
                </a:cubicBezTo>
                <a:close/>
              </a:path>
            </a:pathLst>
          </a:custGeom>
          <a:solidFill>
            <a:schemeClr val="tx1">
              <a:lumMod val="50000"/>
              <a:alpha val="9000"/>
            </a:schemeClr>
          </a:solidFill>
          <a:ln w="0" cap="flat">
            <a:noFill/>
            <a:prstDash val="solid"/>
            <a:miter/>
          </a:ln>
        </p:spPr>
        <p:txBody>
          <a:bodyPr wrap="square" rtlCol="0" anchor="ctr">
            <a:noAutofit/>
          </a:bodyPr>
          <a:lstStyle/>
          <a:p>
            <a:endParaRPr lang="en-US"/>
          </a:p>
        </p:txBody>
      </p:sp>
      <p:sp>
        <p:nvSpPr>
          <p:cNvPr id="5" name="Title 6">
            <a:extLst>
              <a:ext uri="{FF2B5EF4-FFF2-40B4-BE49-F238E27FC236}">
                <a16:creationId xmlns:a16="http://schemas.microsoft.com/office/drawing/2014/main" id="{B01B2829-96EF-EDD4-F5DC-8F6DFAFBCAD3}"/>
              </a:ext>
            </a:extLst>
          </p:cNvPr>
          <p:cNvSpPr>
            <a:spLocks noGrp="1"/>
          </p:cNvSpPr>
          <p:nvPr userDrawn="1">
            <p:ph type="title" hasCustomPrompt="1"/>
          </p:nvPr>
        </p:nvSpPr>
        <p:spPr>
          <a:xfrm>
            <a:off x="607809" y="3610089"/>
            <a:ext cx="3910033" cy="527045"/>
          </a:xfrm>
          <a:prstGeom prst="rect">
            <a:avLst/>
          </a:prstGeom>
        </p:spPr>
        <p:txBody>
          <a:bodyPr anchor="ctr">
            <a:noAutofit/>
          </a:bodyPr>
          <a:lstStyle>
            <a:lvl1pPr algn="l">
              <a:defRPr lang="en-US" sz="5400" b="1" i="0" kern="1200" cap="none" spc="-50" baseline="0" dirty="0">
                <a:ln w="3175">
                  <a:noFill/>
                </a:ln>
                <a:solidFill>
                  <a:schemeClr val="bg1"/>
                </a:solidFill>
                <a:effectLst/>
                <a:latin typeface="Segoe UI Semibold" panose="020B0502040204020203" pitchFamily="34" charset="0"/>
                <a:ea typeface="+mn-ea"/>
                <a:cs typeface="Segoe UI Semibold" panose="020B0502040204020203" pitchFamily="34" charset="0"/>
              </a:defRPr>
            </a:lvl1pPr>
          </a:lstStyle>
          <a:p>
            <a:r>
              <a:rPr lang="en-US"/>
              <a:t>Thank you</a:t>
            </a:r>
          </a:p>
        </p:txBody>
      </p:sp>
      <p:grpSp>
        <p:nvGrpSpPr>
          <p:cNvPr id="2" name="Group 1">
            <a:extLst>
              <a:ext uri="{FF2B5EF4-FFF2-40B4-BE49-F238E27FC236}">
                <a16:creationId xmlns:a16="http://schemas.microsoft.com/office/drawing/2014/main" id="{676489A2-1BBF-B62A-4FC0-1EDAFB787421}"/>
              </a:ext>
            </a:extLst>
          </p:cNvPr>
          <p:cNvGrpSpPr/>
          <p:nvPr userDrawn="1"/>
        </p:nvGrpSpPr>
        <p:grpSpPr>
          <a:xfrm flipH="1" flipV="1">
            <a:off x="0" y="-1"/>
            <a:ext cx="1173623" cy="1399615"/>
            <a:chOff x="9866148" y="1541292"/>
            <a:chExt cx="1425141" cy="1699565"/>
          </a:xfrm>
        </p:grpSpPr>
        <p:sp>
          <p:nvSpPr>
            <p:cNvPr id="3" name="Rectangle 2">
              <a:extLst>
                <a:ext uri="{FF2B5EF4-FFF2-40B4-BE49-F238E27FC236}">
                  <a16:creationId xmlns:a16="http://schemas.microsoft.com/office/drawing/2014/main" id="{C30B19D3-D69D-C07D-B6C4-E4CE596A8FD4}"/>
                </a:ext>
              </a:extLst>
            </p:cNvPr>
            <p:cNvSpPr/>
            <p:nvPr userDrawn="1"/>
          </p:nvSpPr>
          <p:spPr>
            <a:xfrm>
              <a:off x="10425418" y="2374986"/>
              <a:ext cx="865871" cy="86587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4" name="Rectangle 3">
              <a:extLst>
                <a:ext uri="{FF2B5EF4-FFF2-40B4-BE49-F238E27FC236}">
                  <a16:creationId xmlns:a16="http://schemas.microsoft.com/office/drawing/2014/main" id="{589CDC21-B033-FE74-0792-940C736D4EF3}"/>
                </a:ext>
              </a:extLst>
            </p:cNvPr>
            <p:cNvSpPr/>
            <p:nvPr userDrawn="1"/>
          </p:nvSpPr>
          <p:spPr>
            <a:xfrm flipH="1">
              <a:off x="10423817" y="1541292"/>
              <a:ext cx="276610" cy="27809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6" name="Rectangle 5">
              <a:extLst>
                <a:ext uri="{FF2B5EF4-FFF2-40B4-BE49-F238E27FC236}">
                  <a16:creationId xmlns:a16="http://schemas.microsoft.com/office/drawing/2014/main" id="{64BC8A6A-4157-428A-DC1F-68A01F20728D}"/>
                </a:ext>
              </a:extLst>
            </p:cNvPr>
            <p:cNvSpPr/>
            <p:nvPr userDrawn="1"/>
          </p:nvSpPr>
          <p:spPr>
            <a:xfrm flipH="1">
              <a:off x="9866148" y="1818800"/>
              <a:ext cx="556186" cy="556186"/>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grpSp>
      <p:grpSp>
        <p:nvGrpSpPr>
          <p:cNvPr id="11" name="Group 10">
            <a:extLst>
              <a:ext uri="{FF2B5EF4-FFF2-40B4-BE49-F238E27FC236}">
                <a16:creationId xmlns:a16="http://schemas.microsoft.com/office/drawing/2014/main" id="{4746CF5B-B73A-7DAF-AAD4-0B97A563943E}"/>
              </a:ext>
            </a:extLst>
          </p:cNvPr>
          <p:cNvGrpSpPr/>
          <p:nvPr userDrawn="1"/>
        </p:nvGrpSpPr>
        <p:grpSpPr>
          <a:xfrm flipH="1">
            <a:off x="0" y="6045582"/>
            <a:ext cx="808434" cy="812421"/>
            <a:chOff x="2744994" y="5886562"/>
            <a:chExt cx="966671" cy="971438"/>
          </a:xfrm>
        </p:grpSpPr>
        <p:sp>
          <p:nvSpPr>
            <p:cNvPr id="8" name="Rectangle 7">
              <a:extLst>
                <a:ext uri="{FF2B5EF4-FFF2-40B4-BE49-F238E27FC236}">
                  <a16:creationId xmlns:a16="http://schemas.microsoft.com/office/drawing/2014/main" id="{DDAD5F07-C081-0666-4027-C65D1BDB7D0C}"/>
                </a:ext>
              </a:extLst>
            </p:cNvPr>
            <p:cNvSpPr/>
            <p:nvPr userDrawn="1"/>
          </p:nvSpPr>
          <p:spPr>
            <a:xfrm rot="10800000">
              <a:off x="2744994" y="5886562"/>
              <a:ext cx="385814" cy="3905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sp>
          <p:nvSpPr>
            <p:cNvPr id="10" name="Rectangle 9">
              <a:extLst>
                <a:ext uri="{FF2B5EF4-FFF2-40B4-BE49-F238E27FC236}">
                  <a16:creationId xmlns:a16="http://schemas.microsoft.com/office/drawing/2014/main" id="{86523C5C-3F9C-5C81-5A34-B6A1B7A5CEB2}"/>
                </a:ext>
              </a:extLst>
            </p:cNvPr>
            <p:cNvSpPr/>
            <p:nvPr userDrawn="1"/>
          </p:nvSpPr>
          <p:spPr>
            <a:xfrm rot="10800000">
              <a:off x="3131663" y="6277998"/>
              <a:ext cx="580002" cy="58000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noProof="0">
                <a:solidFill>
                  <a:schemeClr val="lt1"/>
                </a:solidFill>
              </a:endParaRPr>
            </a:p>
          </p:txBody>
        </p:sp>
      </p:grpSp>
      <p:grpSp>
        <p:nvGrpSpPr>
          <p:cNvPr id="190" name="Group 189">
            <a:extLst>
              <a:ext uri="{FF2B5EF4-FFF2-40B4-BE49-F238E27FC236}">
                <a16:creationId xmlns:a16="http://schemas.microsoft.com/office/drawing/2014/main" id="{F2BFF65D-F37D-99DA-B794-E43777691E75}"/>
              </a:ext>
            </a:extLst>
          </p:cNvPr>
          <p:cNvGrpSpPr/>
          <p:nvPr userDrawn="1"/>
        </p:nvGrpSpPr>
        <p:grpSpPr>
          <a:xfrm>
            <a:off x="686392" y="2695744"/>
            <a:ext cx="2300178" cy="412363"/>
            <a:chOff x="6495602" y="2754510"/>
            <a:chExt cx="5870436" cy="1052418"/>
          </a:xfrm>
        </p:grpSpPr>
        <p:sp>
          <p:nvSpPr>
            <p:cNvPr id="191" name="Freeform 190">
              <a:extLst>
                <a:ext uri="{FF2B5EF4-FFF2-40B4-BE49-F238E27FC236}">
                  <a16:creationId xmlns:a16="http://schemas.microsoft.com/office/drawing/2014/main" id="{F22800AD-5FC6-5BB2-1A67-9CD576E5804D}"/>
                </a:ext>
              </a:extLst>
            </p:cNvPr>
            <p:cNvSpPr/>
            <p:nvPr/>
          </p:nvSpPr>
          <p:spPr>
            <a:xfrm>
              <a:off x="6578450" y="3059130"/>
              <a:ext cx="115745" cy="155240"/>
            </a:xfrm>
            <a:custGeom>
              <a:avLst/>
              <a:gdLst>
                <a:gd name="connsiteX0" fmla="*/ 72586 w 115745"/>
                <a:gd name="connsiteY0" fmla="*/ 155241 h 155240"/>
                <a:gd name="connsiteX1" fmla="*/ 115746 w 115745"/>
                <a:gd name="connsiteY1" fmla="*/ 36669 h 155240"/>
                <a:gd name="connsiteX2" fmla="*/ 51912 w 115745"/>
                <a:gd name="connsiteY2" fmla="*/ 0 h 155240"/>
                <a:gd name="connsiteX3" fmla="*/ 0 w 115745"/>
                <a:gd name="connsiteY3" fmla="*/ 142467 h 155240"/>
                <a:gd name="connsiteX4" fmla="*/ 72586 w 115745"/>
                <a:gd name="connsiteY4" fmla="*/ 155241 h 15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45" h="155240">
                  <a:moveTo>
                    <a:pt x="72586" y="155241"/>
                  </a:moveTo>
                  <a:cubicBezTo>
                    <a:pt x="79981" y="113312"/>
                    <a:pt x="94619" y="73337"/>
                    <a:pt x="115746" y="36669"/>
                  </a:cubicBezTo>
                  <a:lnTo>
                    <a:pt x="51912" y="0"/>
                  </a:lnTo>
                  <a:cubicBezTo>
                    <a:pt x="26409" y="44032"/>
                    <a:pt x="8904" y="92122"/>
                    <a:pt x="0" y="142467"/>
                  </a:cubicBezTo>
                  <a:lnTo>
                    <a:pt x="72586" y="155241"/>
                  </a:lnTo>
                  <a:close/>
                </a:path>
              </a:pathLst>
            </a:custGeom>
            <a:solidFill>
              <a:srgbClr val="007963"/>
            </a:solidFill>
            <a:ln w="0" cap="flat">
              <a:no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687EA3C2-59A2-79A2-9151-EF3B155619D8}"/>
                </a:ext>
              </a:extLst>
            </p:cNvPr>
            <p:cNvSpPr/>
            <p:nvPr/>
          </p:nvSpPr>
          <p:spPr>
            <a:xfrm>
              <a:off x="6495602" y="3190175"/>
              <a:ext cx="81037" cy="177932"/>
            </a:xfrm>
            <a:custGeom>
              <a:avLst/>
              <a:gdLst>
                <a:gd name="connsiteX0" fmla="*/ 7696 w 81037"/>
                <a:gd name="connsiteY0" fmla="*/ 0 h 177932"/>
                <a:gd name="connsiteX1" fmla="*/ 0 w 81037"/>
                <a:gd name="connsiteY1" fmla="*/ 88966 h 177932"/>
                <a:gd name="connsiteX2" fmla="*/ 7696 w 81037"/>
                <a:gd name="connsiteY2" fmla="*/ 177933 h 177932"/>
                <a:gd name="connsiteX3" fmla="*/ 81037 w 81037"/>
                <a:gd name="connsiteY3" fmla="*/ 165009 h 177932"/>
                <a:gd name="connsiteX4" fmla="*/ 74548 w 81037"/>
                <a:gd name="connsiteY4" fmla="*/ 88966 h 177932"/>
                <a:gd name="connsiteX5" fmla="*/ 81037 w 81037"/>
                <a:gd name="connsiteY5" fmla="*/ 12924 h 177932"/>
                <a:gd name="connsiteX6" fmla="*/ 7696 w 81037"/>
                <a:gd name="connsiteY6" fmla="*/ 0 h 17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7" h="177932">
                  <a:moveTo>
                    <a:pt x="7696" y="0"/>
                  </a:moveTo>
                  <a:cubicBezTo>
                    <a:pt x="2716" y="28854"/>
                    <a:pt x="0" y="58610"/>
                    <a:pt x="0" y="88966"/>
                  </a:cubicBezTo>
                  <a:cubicBezTo>
                    <a:pt x="0" y="119323"/>
                    <a:pt x="2716" y="149079"/>
                    <a:pt x="7696" y="177933"/>
                  </a:cubicBezTo>
                  <a:lnTo>
                    <a:pt x="81037" y="165009"/>
                  </a:lnTo>
                  <a:cubicBezTo>
                    <a:pt x="76812" y="140062"/>
                    <a:pt x="74548" y="114665"/>
                    <a:pt x="74548" y="88966"/>
                  </a:cubicBezTo>
                  <a:cubicBezTo>
                    <a:pt x="74548" y="63268"/>
                    <a:pt x="76812" y="37721"/>
                    <a:pt x="81037" y="12924"/>
                  </a:cubicBezTo>
                  <a:lnTo>
                    <a:pt x="7696" y="0"/>
                  </a:lnTo>
                  <a:close/>
                </a:path>
              </a:pathLst>
            </a:custGeom>
            <a:solidFill>
              <a:srgbClr val="007963"/>
            </a:solidFill>
            <a:ln w="0" cap="flat">
              <a:no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8F5DC854-E595-89A4-535C-16507752715F}"/>
                </a:ext>
              </a:extLst>
            </p:cNvPr>
            <p:cNvSpPr/>
            <p:nvPr/>
          </p:nvSpPr>
          <p:spPr>
            <a:xfrm>
              <a:off x="6565472" y="2883451"/>
              <a:ext cx="162677" cy="173424"/>
            </a:xfrm>
            <a:custGeom>
              <a:avLst/>
              <a:gdLst>
                <a:gd name="connsiteX0" fmla="*/ 134911 w 162677"/>
                <a:gd name="connsiteY0" fmla="*/ 82204 h 173424"/>
                <a:gd name="connsiteX1" fmla="*/ 162678 w 162677"/>
                <a:gd name="connsiteY1" fmla="*/ 56806 h 173424"/>
                <a:gd name="connsiteX2" fmla="*/ 114840 w 162677"/>
                <a:gd name="connsiteY2" fmla="*/ 0 h 173424"/>
                <a:gd name="connsiteX3" fmla="*/ 0 w 162677"/>
                <a:gd name="connsiteY3" fmla="*/ 136305 h 173424"/>
                <a:gd name="connsiteX4" fmla="*/ 64437 w 162677"/>
                <a:gd name="connsiteY4" fmla="*/ 173425 h 173424"/>
                <a:gd name="connsiteX5" fmla="*/ 135062 w 162677"/>
                <a:gd name="connsiteY5" fmla="*/ 82204 h 17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677" h="173424">
                  <a:moveTo>
                    <a:pt x="134911" y="82204"/>
                  </a:moveTo>
                  <a:cubicBezTo>
                    <a:pt x="143814" y="73337"/>
                    <a:pt x="153020" y="64921"/>
                    <a:pt x="162678" y="56806"/>
                  </a:cubicBezTo>
                  <a:lnTo>
                    <a:pt x="114840" y="0"/>
                  </a:lnTo>
                  <a:cubicBezTo>
                    <a:pt x="69115" y="38472"/>
                    <a:pt x="30181" y="84458"/>
                    <a:pt x="0" y="136305"/>
                  </a:cubicBezTo>
                  <a:lnTo>
                    <a:pt x="64437" y="173425"/>
                  </a:lnTo>
                  <a:cubicBezTo>
                    <a:pt x="83603" y="140513"/>
                    <a:pt x="107295" y="109856"/>
                    <a:pt x="135062" y="82204"/>
                  </a:cubicBezTo>
                  <a:close/>
                </a:path>
              </a:pathLst>
            </a:custGeom>
            <a:solidFill>
              <a:srgbClr val="007963"/>
            </a:solidFill>
            <a:ln w="0" cap="flat">
              <a:no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B1678C59-00B8-34F0-9892-ABFABC562372}"/>
                </a:ext>
              </a:extLst>
            </p:cNvPr>
            <p:cNvSpPr/>
            <p:nvPr/>
          </p:nvSpPr>
          <p:spPr>
            <a:xfrm>
              <a:off x="6578450" y="3343762"/>
              <a:ext cx="115745" cy="155240"/>
            </a:xfrm>
            <a:custGeom>
              <a:avLst/>
              <a:gdLst>
                <a:gd name="connsiteX0" fmla="*/ 0 w 115745"/>
                <a:gd name="connsiteY0" fmla="*/ 12774 h 155240"/>
                <a:gd name="connsiteX1" fmla="*/ 51912 w 115745"/>
                <a:gd name="connsiteY1" fmla="*/ 155241 h 155240"/>
                <a:gd name="connsiteX2" fmla="*/ 115746 w 115745"/>
                <a:gd name="connsiteY2" fmla="*/ 118572 h 155240"/>
                <a:gd name="connsiteX3" fmla="*/ 72586 w 115745"/>
                <a:gd name="connsiteY3" fmla="*/ 0 h 155240"/>
                <a:gd name="connsiteX4" fmla="*/ 0 w 115745"/>
                <a:gd name="connsiteY4" fmla="*/ 12774 h 15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45" h="155240">
                  <a:moveTo>
                    <a:pt x="0" y="12774"/>
                  </a:moveTo>
                  <a:cubicBezTo>
                    <a:pt x="8904" y="63118"/>
                    <a:pt x="26409" y="111208"/>
                    <a:pt x="51912" y="155241"/>
                  </a:cubicBezTo>
                  <a:lnTo>
                    <a:pt x="115746" y="118572"/>
                  </a:lnTo>
                  <a:cubicBezTo>
                    <a:pt x="94619" y="81903"/>
                    <a:pt x="79981" y="41928"/>
                    <a:pt x="72586" y="0"/>
                  </a:cubicBezTo>
                  <a:lnTo>
                    <a:pt x="0" y="12774"/>
                  </a:lnTo>
                  <a:close/>
                </a:path>
              </a:pathLst>
            </a:custGeom>
            <a:solidFill>
              <a:srgbClr val="007963"/>
            </a:solidFill>
            <a:ln w="0" cap="flat">
              <a:no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4F316F1D-5B76-7166-29B3-F0B4DFBCE717}"/>
                </a:ext>
              </a:extLst>
            </p:cNvPr>
            <p:cNvSpPr/>
            <p:nvPr/>
          </p:nvSpPr>
          <p:spPr>
            <a:xfrm>
              <a:off x="6696610" y="2999017"/>
              <a:ext cx="129025" cy="133299"/>
            </a:xfrm>
            <a:custGeom>
              <a:avLst/>
              <a:gdLst>
                <a:gd name="connsiteX0" fmla="*/ 58250 w 129025"/>
                <a:gd name="connsiteY0" fmla="*/ 20889 h 133299"/>
                <a:gd name="connsiteX1" fmla="*/ 0 w 129025"/>
                <a:gd name="connsiteY1" fmla="*/ 96180 h 133299"/>
                <a:gd name="connsiteX2" fmla="*/ 64588 w 129025"/>
                <a:gd name="connsiteY2" fmla="*/ 133299 h 133299"/>
                <a:gd name="connsiteX3" fmla="*/ 129026 w 129025"/>
                <a:gd name="connsiteY3" fmla="*/ 56806 h 133299"/>
                <a:gd name="connsiteX4" fmla="*/ 81188 w 129025"/>
                <a:gd name="connsiteY4" fmla="*/ 0 h 133299"/>
                <a:gd name="connsiteX5" fmla="*/ 58401 w 129025"/>
                <a:gd name="connsiteY5" fmla="*/ 20889 h 13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025" h="133299">
                  <a:moveTo>
                    <a:pt x="58250" y="20889"/>
                  </a:moveTo>
                  <a:cubicBezTo>
                    <a:pt x="35312" y="43732"/>
                    <a:pt x="15845" y="68979"/>
                    <a:pt x="0" y="96180"/>
                  </a:cubicBezTo>
                  <a:lnTo>
                    <a:pt x="64588" y="133299"/>
                  </a:lnTo>
                  <a:cubicBezTo>
                    <a:pt x="81490" y="104295"/>
                    <a:pt x="103371" y="78447"/>
                    <a:pt x="129026" y="56806"/>
                  </a:cubicBezTo>
                  <a:lnTo>
                    <a:pt x="81188" y="0"/>
                  </a:lnTo>
                  <a:cubicBezTo>
                    <a:pt x="73341" y="6612"/>
                    <a:pt x="65796" y="13525"/>
                    <a:pt x="58401" y="20889"/>
                  </a:cubicBezTo>
                  <a:close/>
                </a:path>
              </a:pathLst>
            </a:custGeom>
            <a:solidFill>
              <a:srgbClr val="007963"/>
            </a:solidFill>
            <a:ln w="0" cap="flat">
              <a:no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6CCFB529-B627-84CE-FDF6-1AECB4119DEA}"/>
                </a:ext>
              </a:extLst>
            </p:cNvPr>
            <p:cNvSpPr/>
            <p:nvPr/>
          </p:nvSpPr>
          <p:spPr>
            <a:xfrm>
              <a:off x="6730564" y="2864365"/>
              <a:ext cx="156943" cy="132397"/>
            </a:xfrm>
            <a:custGeom>
              <a:avLst/>
              <a:gdLst>
                <a:gd name="connsiteX0" fmla="*/ 0 w 156943"/>
                <a:gd name="connsiteY0" fmla="*/ 76193 h 132397"/>
                <a:gd name="connsiteX1" fmla="*/ 47385 w 156943"/>
                <a:gd name="connsiteY1" fmla="*/ 132398 h 132397"/>
                <a:gd name="connsiteX2" fmla="*/ 156943 w 156943"/>
                <a:gd name="connsiteY2" fmla="*/ 68979 h 132397"/>
                <a:gd name="connsiteX3" fmla="*/ 131742 w 156943"/>
                <a:gd name="connsiteY3" fmla="*/ 0 h 132397"/>
                <a:gd name="connsiteX4" fmla="*/ 0 w 156943"/>
                <a:gd name="connsiteY4" fmla="*/ 76193 h 132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943" h="132397">
                  <a:moveTo>
                    <a:pt x="0" y="76193"/>
                  </a:moveTo>
                  <a:lnTo>
                    <a:pt x="47385" y="132398"/>
                  </a:lnTo>
                  <a:cubicBezTo>
                    <a:pt x="80283" y="104896"/>
                    <a:pt x="117406" y="83556"/>
                    <a:pt x="156943" y="68979"/>
                  </a:cubicBezTo>
                  <a:lnTo>
                    <a:pt x="131742" y="0"/>
                  </a:lnTo>
                  <a:cubicBezTo>
                    <a:pt x="84055" y="17433"/>
                    <a:pt x="39538" y="42980"/>
                    <a:pt x="0" y="76193"/>
                  </a:cubicBezTo>
                  <a:close/>
                </a:path>
              </a:pathLst>
            </a:custGeom>
            <a:solidFill>
              <a:srgbClr val="007963"/>
            </a:solidFill>
            <a:ln w="0" cap="flat">
              <a:no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6A3133BE-6FF3-8E17-7ED6-778395330551}"/>
                </a:ext>
              </a:extLst>
            </p:cNvPr>
            <p:cNvSpPr/>
            <p:nvPr/>
          </p:nvSpPr>
          <p:spPr>
            <a:xfrm>
              <a:off x="6837708" y="2761723"/>
              <a:ext cx="696587" cy="494725"/>
            </a:xfrm>
            <a:custGeom>
              <a:avLst/>
              <a:gdLst>
                <a:gd name="connsiteX0" fmla="*/ 446232 w 696587"/>
                <a:gd name="connsiteY0" fmla="*/ 399447 h 494725"/>
                <a:gd name="connsiteX1" fmla="*/ 470226 w 696587"/>
                <a:gd name="connsiteY1" fmla="*/ 494726 h 494725"/>
                <a:gd name="connsiteX2" fmla="*/ 696587 w 696587"/>
                <a:gd name="connsiteY2" fmla="*/ 494726 h 494725"/>
                <a:gd name="connsiteX3" fmla="*/ 242055 w 696587"/>
                <a:gd name="connsiteY3" fmla="*/ 4058 h 494725"/>
                <a:gd name="connsiteX4" fmla="*/ 239490 w 696587"/>
                <a:gd name="connsiteY4" fmla="*/ 3757 h 494725"/>
                <a:gd name="connsiteX5" fmla="*/ 220777 w 696587"/>
                <a:gd name="connsiteY5" fmla="*/ 1954 h 494725"/>
                <a:gd name="connsiteX6" fmla="*/ 213534 w 696587"/>
                <a:gd name="connsiteY6" fmla="*/ 1353 h 494725"/>
                <a:gd name="connsiteX7" fmla="*/ 198443 w 696587"/>
                <a:gd name="connsiteY7" fmla="*/ 451 h 494725"/>
                <a:gd name="connsiteX8" fmla="*/ 186219 w 696587"/>
                <a:gd name="connsiteY8" fmla="*/ 150 h 494725"/>
                <a:gd name="connsiteX9" fmla="*/ 177467 w 696587"/>
                <a:gd name="connsiteY9" fmla="*/ 0 h 494725"/>
                <a:gd name="connsiteX10" fmla="*/ 177467 w 696587"/>
                <a:gd name="connsiteY10" fmla="*/ 0 h 494725"/>
                <a:gd name="connsiteX11" fmla="*/ 176109 w 696587"/>
                <a:gd name="connsiteY11" fmla="*/ 0 h 494725"/>
                <a:gd name="connsiteX12" fmla="*/ 176109 w 696587"/>
                <a:gd name="connsiteY12" fmla="*/ 0 h 494725"/>
                <a:gd name="connsiteX13" fmla="*/ 174449 w 696587"/>
                <a:gd name="connsiteY13" fmla="*/ 0 h 494725"/>
                <a:gd name="connsiteX14" fmla="*/ 160565 w 696587"/>
                <a:gd name="connsiteY14" fmla="*/ 301 h 494725"/>
                <a:gd name="connsiteX15" fmla="*/ 151963 w 696587"/>
                <a:gd name="connsiteY15" fmla="*/ 601 h 494725"/>
                <a:gd name="connsiteX16" fmla="*/ 138080 w 696587"/>
                <a:gd name="connsiteY16" fmla="*/ 1503 h 494725"/>
                <a:gd name="connsiteX17" fmla="*/ 129176 w 696587"/>
                <a:gd name="connsiteY17" fmla="*/ 2104 h 494725"/>
                <a:gd name="connsiteX18" fmla="*/ 119066 w 696587"/>
                <a:gd name="connsiteY18" fmla="*/ 3156 h 494725"/>
                <a:gd name="connsiteX19" fmla="*/ 106390 w 696587"/>
                <a:gd name="connsiteY19" fmla="*/ 4659 h 494725"/>
                <a:gd name="connsiteX20" fmla="*/ 104277 w 696587"/>
                <a:gd name="connsiteY20" fmla="*/ 4959 h 494725"/>
                <a:gd name="connsiteX21" fmla="*/ 0 w 696587"/>
                <a:gd name="connsiteY21" fmla="*/ 30808 h 494725"/>
                <a:gd name="connsiteX22" fmla="*/ 25503 w 696587"/>
                <a:gd name="connsiteY22" fmla="*/ 100388 h 494725"/>
                <a:gd name="connsiteX23" fmla="*/ 98844 w 696587"/>
                <a:gd name="connsiteY23" fmla="*/ 80851 h 494725"/>
                <a:gd name="connsiteX24" fmla="*/ 101560 w 696587"/>
                <a:gd name="connsiteY24" fmla="*/ 80400 h 494725"/>
                <a:gd name="connsiteX25" fmla="*/ 175656 w 696587"/>
                <a:gd name="connsiteY25" fmla="*/ 73938 h 494725"/>
                <a:gd name="connsiteX26" fmla="*/ 177467 w 696587"/>
                <a:gd name="connsiteY26" fmla="*/ 73938 h 494725"/>
                <a:gd name="connsiteX27" fmla="*/ 177467 w 696587"/>
                <a:gd name="connsiteY27" fmla="*/ 150582 h 494725"/>
                <a:gd name="connsiteX28" fmla="*/ 176109 w 696587"/>
                <a:gd name="connsiteY28" fmla="*/ 150582 h 494725"/>
                <a:gd name="connsiteX29" fmla="*/ 176109 w 696587"/>
                <a:gd name="connsiteY29" fmla="*/ 150582 h 494725"/>
                <a:gd name="connsiteX30" fmla="*/ 175505 w 696587"/>
                <a:gd name="connsiteY30" fmla="*/ 150582 h 494725"/>
                <a:gd name="connsiteX31" fmla="*/ 160263 w 696587"/>
                <a:gd name="connsiteY31" fmla="*/ 151033 h 494725"/>
                <a:gd name="connsiteX32" fmla="*/ 159962 w 696587"/>
                <a:gd name="connsiteY32" fmla="*/ 151033 h 494725"/>
                <a:gd name="connsiteX33" fmla="*/ 129026 w 696587"/>
                <a:gd name="connsiteY33" fmla="*/ 153738 h 494725"/>
                <a:gd name="connsiteX34" fmla="*/ 128120 w 696587"/>
                <a:gd name="connsiteY34" fmla="*/ 153738 h 494725"/>
                <a:gd name="connsiteX35" fmla="*/ 118311 w 696587"/>
                <a:gd name="connsiteY35" fmla="*/ 155240 h 494725"/>
                <a:gd name="connsiteX36" fmla="*/ 111973 w 696587"/>
                <a:gd name="connsiteY36" fmla="*/ 156292 h 494725"/>
                <a:gd name="connsiteX37" fmla="*/ 111822 w 696587"/>
                <a:gd name="connsiteY37" fmla="*/ 156292 h 494725"/>
                <a:gd name="connsiteX38" fmla="*/ 111822 w 696587"/>
                <a:gd name="connsiteY38" fmla="*/ 156292 h 494725"/>
                <a:gd name="connsiteX39" fmla="*/ 51912 w 696587"/>
                <a:gd name="connsiteY39" fmla="*/ 172373 h 494725"/>
                <a:gd name="connsiteX40" fmla="*/ 77415 w 696587"/>
                <a:gd name="connsiteY40" fmla="*/ 242253 h 494725"/>
                <a:gd name="connsiteX41" fmla="*/ 125253 w 696587"/>
                <a:gd name="connsiteY41" fmla="*/ 229479 h 494725"/>
                <a:gd name="connsiteX42" fmla="*/ 125253 w 696587"/>
                <a:gd name="connsiteY42" fmla="*/ 229479 h 494725"/>
                <a:gd name="connsiteX43" fmla="*/ 184258 w 696587"/>
                <a:gd name="connsiteY43" fmla="*/ 224971 h 494725"/>
                <a:gd name="connsiteX44" fmla="*/ 188936 w 696587"/>
                <a:gd name="connsiteY44" fmla="*/ 224971 h 494725"/>
                <a:gd name="connsiteX45" fmla="*/ 199197 w 696587"/>
                <a:gd name="connsiteY45" fmla="*/ 225572 h 494725"/>
                <a:gd name="connsiteX46" fmla="*/ 201159 w 696587"/>
                <a:gd name="connsiteY46" fmla="*/ 225722 h 494725"/>
                <a:gd name="connsiteX47" fmla="*/ 225455 w 696587"/>
                <a:gd name="connsiteY47" fmla="*/ 228728 h 494725"/>
                <a:gd name="connsiteX48" fmla="*/ 225455 w 696587"/>
                <a:gd name="connsiteY48" fmla="*/ 228728 h 494725"/>
                <a:gd name="connsiteX49" fmla="*/ 296231 w 696587"/>
                <a:gd name="connsiteY49" fmla="*/ 249767 h 494725"/>
                <a:gd name="connsiteX50" fmla="*/ 385266 w 696587"/>
                <a:gd name="connsiteY50" fmla="*/ 203030 h 494725"/>
                <a:gd name="connsiteX51" fmla="*/ 493164 w 696587"/>
                <a:gd name="connsiteY51" fmla="*/ 310481 h 494725"/>
                <a:gd name="connsiteX52" fmla="*/ 446081 w 696587"/>
                <a:gd name="connsiteY52" fmla="*/ 399147 h 49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96587" h="494725">
                  <a:moveTo>
                    <a:pt x="446232" y="399447"/>
                  </a:moveTo>
                  <a:cubicBezTo>
                    <a:pt x="459361" y="428903"/>
                    <a:pt x="467661" y="461063"/>
                    <a:pt x="470226" y="494726"/>
                  </a:cubicBezTo>
                  <a:lnTo>
                    <a:pt x="696587" y="494726"/>
                  </a:lnTo>
                  <a:cubicBezTo>
                    <a:pt x="685571" y="241051"/>
                    <a:pt x="491203" y="34715"/>
                    <a:pt x="242055" y="4058"/>
                  </a:cubicBezTo>
                  <a:cubicBezTo>
                    <a:pt x="241149" y="4058"/>
                    <a:pt x="240395" y="3907"/>
                    <a:pt x="239490" y="3757"/>
                  </a:cubicBezTo>
                  <a:cubicBezTo>
                    <a:pt x="233302" y="3006"/>
                    <a:pt x="227115" y="2404"/>
                    <a:pt x="220777" y="1954"/>
                  </a:cubicBezTo>
                  <a:cubicBezTo>
                    <a:pt x="218363" y="1803"/>
                    <a:pt x="215948" y="1653"/>
                    <a:pt x="213534" y="1353"/>
                  </a:cubicBezTo>
                  <a:cubicBezTo>
                    <a:pt x="208554" y="1052"/>
                    <a:pt x="203423" y="751"/>
                    <a:pt x="198443" y="451"/>
                  </a:cubicBezTo>
                  <a:cubicBezTo>
                    <a:pt x="194368" y="301"/>
                    <a:pt x="190294" y="150"/>
                    <a:pt x="186219" y="150"/>
                  </a:cubicBezTo>
                  <a:cubicBezTo>
                    <a:pt x="183352" y="150"/>
                    <a:pt x="180485" y="0"/>
                    <a:pt x="177467" y="0"/>
                  </a:cubicBezTo>
                  <a:lnTo>
                    <a:pt x="177467" y="0"/>
                  </a:lnTo>
                  <a:cubicBezTo>
                    <a:pt x="177467" y="0"/>
                    <a:pt x="176561" y="0"/>
                    <a:pt x="176109" y="0"/>
                  </a:cubicBezTo>
                  <a:lnTo>
                    <a:pt x="176109" y="0"/>
                  </a:lnTo>
                  <a:cubicBezTo>
                    <a:pt x="176109" y="0"/>
                    <a:pt x="175052" y="0"/>
                    <a:pt x="174449" y="0"/>
                  </a:cubicBezTo>
                  <a:cubicBezTo>
                    <a:pt x="169770" y="0"/>
                    <a:pt x="165243" y="150"/>
                    <a:pt x="160565" y="301"/>
                  </a:cubicBezTo>
                  <a:cubicBezTo>
                    <a:pt x="157698" y="301"/>
                    <a:pt x="154831" y="301"/>
                    <a:pt x="151963" y="601"/>
                  </a:cubicBezTo>
                  <a:cubicBezTo>
                    <a:pt x="147285" y="751"/>
                    <a:pt x="142758" y="1202"/>
                    <a:pt x="138080" y="1503"/>
                  </a:cubicBezTo>
                  <a:cubicBezTo>
                    <a:pt x="135062" y="1653"/>
                    <a:pt x="132195" y="1803"/>
                    <a:pt x="129176" y="2104"/>
                  </a:cubicBezTo>
                  <a:cubicBezTo>
                    <a:pt x="125857" y="2404"/>
                    <a:pt x="122537" y="2855"/>
                    <a:pt x="119066" y="3156"/>
                  </a:cubicBezTo>
                  <a:cubicBezTo>
                    <a:pt x="114840" y="3607"/>
                    <a:pt x="110615" y="4058"/>
                    <a:pt x="106390" y="4659"/>
                  </a:cubicBezTo>
                  <a:cubicBezTo>
                    <a:pt x="105635" y="4659"/>
                    <a:pt x="105031" y="4959"/>
                    <a:pt x="104277" y="4959"/>
                  </a:cubicBezTo>
                  <a:cubicBezTo>
                    <a:pt x="68210" y="10069"/>
                    <a:pt x="33200" y="18785"/>
                    <a:pt x="0" y="30808"/>
                  </a:cubicBezTo>
                  <a:lnTo>
                    <a:pt x="25503" y="100388"/>
                  </a:lnTo>
                  <a:cubicBezTo>
                    <a:pt x="49196" y="91822"/>
                    <a:pt x="73794" y="85360"/>
                    <a:pt x="98844" y="80851"/>
                  </a:cubicBezTo>
                  <a:cubicBezTo>
                    <a:pt x="99750" y="80701"/>
                    <a:pt x="100655" y="80551"/>
                    <a:pt x="101560" y="80400"/>
                  </a:cubicBezTo>
                  <a:cubicBezTo>
                    <a:pt x="125857" y="76343"/>
                    <a:pt x="150605" y="74089"/>
                    <a:pt x="175656" y="73938"/>
                  </a:cubicBezTo>
                  <a:cubicBezTo>
                    <a:pt x="176260" y="73938"/>
                    <a:pt x="176863" y="73938"/>
                    <a:pt x="177467" y="73938"/>
                  </a:cubicBezTo>
                  <a:lnTo>
                    <a:pt x="177467" y="150582"/>
                  </a:lnTo>
                  <a:cubicBezTo>
                    <a:pt x="177467" y="150582"/>
                    <a:pt x="176561" y="150582"/>
                    <a:pt x="176109" y="150582"/>
                  </a:cubicBezTo>
                  <a:lnTo>
                    <a:pt x="176109" y="150582"/>
                  </a:lnTo>
                  <a:cubicBezTo>
                    <a:pt x="176109" y="150582"/>
                    <a:pt x="175656" y="150582"/>
                    <a:pt x="175505" y="150582"/>
                  </a:cubicBezTo>
                  <a:cubicBezTo>
                    <a:pt x="170374" y="150582"/>
                    <a:pt x="165394" y="150582"/>
                    <a:pt x="160263" y="151033"/>
                  </a:cubicBezTo>
                  <a:cubicBezTo>
                    <a:pt x="160263" y="151033"/>
                    <a:pt x="160112" y="151033"/>
                    <a:pt x="159962" y="151033"/>
                  </a:cubicBezTo>
                  <a:cubicBezTo>
                    <a:pt x="149549" y="151483"/>
                    <a:pt x="139287" y="152385"/>
                    <a:pt x="129026" y="153738"/>
                  </a:cubicBezTo>
                  <a:cubicBezTo>
                    <a:pt x="128724" y="153738"/>
                    <a:pt x="128422" y="153738"/>
                    <a:pt x="128120" y="153738"/>
                  </a:cubicBezTo>
                  <a:cubicBezTo>
                    <a:pt x="124800" y="154189"/>
                    <a:pt x="121631" y="154790"/>
                    <a:pt x="118311" y="155240"/>
                  </a:cubicBezTo>
                  <a:cubicBezTo>
                    <a:pt x="116198" y="155541"/>
                    <a:pt x="114086" y="155842"/>
                    <a:pt x="111973" y="156292"/>
                  </a:cubicBezTo>
                  <a:cubicBezTo>
                    <a:pt x="111973" y="156292"/>
                    <a:pt x="111973" y="156292"/>
                    <a:pt x="111822" y="156292"/>
                  </a:cubicBezTo>
                  <a:lnTo>
                    <a:pt x="111822" y="156292"/>
                  </a:lnTo>
                  <a:cubicBezTo>
                    <a:pt x="91299" y="159899"/>
                    <a:pt x="71228" y="165309"/>
                    <a:pt x="51912" y="172373"/>
                  </a:cubicBezTo>
                  <a:lnTo>
                    <a:pt x="77415" y="242253"/>
                  </a:lnTo>
                  <a:cubicBezTo>
                    <a:pt x="92808" y="236693"/>
                    <a:pt x="108804" y="232335"/>
                    <a:pt x="125253" y="229479"/>
                  </a:cubicBezTo>
                  <a:lnTo>
                    <a:pt x="125253" y="229479"/>
                  </a:lnTo>
                  <a:cubicBezTo>
                    <a:pt x="144418" y="226023"/>
                    <a:pt x="164187" y="224520"/>
                    <a:pt x="184258" y="224971"/>
                  </a:cubicBezTo>
                  <a:cubicBezTo>
                    <a:pt x="185767" y="224971"/>
                    <a:pt x="187427" y="224971"/>
                    <a:pt x="188936" y="224971"/>
                  </a:cubicBezTo>
                  <a:cubicBezTo>
                    <a:pt x="192407" y="224971"/>
                    <a:pt x="195877" y="225272"/>
                    <a:pt x="199197" y="225572"/>
                  </a:cubicBezTo>
                  <a:cubicBezTo>
                    <a:pt x="199952" y="225572"/>
                    <a:pt x="200556" y="225572"/>
                    <a:pt x="201159" y="225722"/>
                  </a:cubicBezTo>
                  <a:cubicBezTo>
                    <a:pt x="209308" y="226323"/>
                    <a:pt x="217306" y="227375"/>
                    <a:pt x="225455" y="228728"/>
                  </a:cubicBezTo>
                  <a:lnTo>
                    <a:pt x="225455" y="228728"/>
                  </a:lnTo>
                  <a:cubicBezTo>
                    <a:pt x="250204" y="232635"/>
                    <a:pt x="273896" y="239999"/>
                    <a:pt x="296231" y="249767"/>
                  </a:cubicBezTo>
                  <a:cubicBezTo>
                    <a:pt x="315698" y="221514"/>
                    <a:pt x="348294" y="203030"/>
                    <a:pt x="385266" y="203030"/>
                  </a:cubicBezTo>
                  <a:cubicBezTo>
                    <a:pt x="444723" y="203030"/>
                    <a:pt x="493164" y="251270"/>
                    <a:pt x="493164" y="310481"/>
                  </a:cubicBezTo>
                  <a:cubicBezTo>
                    <a:pt x="493164" y="347300"/>
                    <a:pt x="474452" y="379761"/>
                    <a:pt x="446081" y="399147"/>
                  </a:cubicBezTo>
                  <a:close/>
                </a:path>
              </a:pathLst>
            </a:custGeom>
            <a:solidFill>
              <a:srgbClr val="007963"/>
            </a:solidFill>
            <a:ln w="0" cap="flat">
              <a:no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8727B251-87AF-8BA6-CBE9-FEEB8CA6D8FB}"/>
                </a:ext>
              </a:extLst>
            </p:cNvPr>
            <p:cNvSpPr/>
            <p:nvPr/>
          </p:nvSpPr>
          <p:spPr>
            <a:xfrm>
              <a:off x="6647112" y="3216324"/>
              <a:ext cx="78773" cy="125635"/>
            </a:xfrm>
            <a:custGeom>
              <a:avLst/>
              <a:gdLst>
                <a:gd name="connsiteX0" fmla="*/ 5282 w 78773"/>
                <a:gd name="connsiteY0" fmla="*/ 0 h 125635"/>
                <a:gd name="connsiteX1" fmla="*/ 0 w 78773"/>
                <a:gd name="connsiteY1" fmla="*/ 62817 h 125635"/>
                <a:gd name="connsiteX2" fmla="*/ 5282 w 78773"/>
                <a:gd name="connsiteY2" fmla="*/ 125635 h 125635"/>
                <a:gd name="connsiteX3" fmla="*/ 78774 w 78773"/>
                <a:gd name="connsiteY3" fmla="*/ 112711 h 125635"/>
                <a:gd name="connsiteX4" fmla="*/ 74548 w 78773"/>
                <a:gd name="connsiteY4" fmla="*/ 62817 h 125635"/>
                <a:gd name="connsiteX5" fmla="*/ 78774 w 78773"/>
                <a:gd name="connsiteY5" fmla="*/ 12924 h 125635"/>
                <a:gd name="connsiteX6" fmla="*/ 5282 w 78773"/>
                <a:gd name="connsiteY6" fmla="*/ 0 h 125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773" h="125635">
                  <a:moveTo>
                    <a:pt x="5282" y="0"/>
                  </a:moveTo>
                  <a:cubicBezTo>
                    <a:pt x="1811" y="20589"/>
                    <a:pt x="0" y="41478"/>
                    <a:pt x="0" y="62817"/>
                  </a:cubicBezTo>
                  <a:cubicBezTo>
                    <a:pt x="0" y="84157"/>
                    <a:pt x="1811" y="105047"/>
                    <a:pt x="5282" y="125635"/>
                  </a:cubicBezTo>
                  <a:lnTo>
                    <a:pt x="78774" y="112711"/>
                  </a:lnTo>
                  <a:cubicBezTo>
                    <a:pt x="75906" y="96480"/>
                    <a:pt x="74548" y="79799"/>
                    <a:pt x="74548" y="62817"/>
                  </a:cubicBezTo>
                  <a:cubicBezTo>
                    <a:pt x="74548" y="45836"/>
                    <a:pt x="76057" y="29155"/>
                    <a:pt x="78774" y="12924"/>
                  </a:cubicBezTo>
                  <a:lnTo>
                    <a:pt x="5282" y="0"/>
                  </a:lnTo>
                  <a:close/>
                </a:path>
              </a:pathLst>
            </a:custGeom>
            <a:solidFill>
              <a:srgbClr val="007963"/>
            </a:solidFill>
            <a:ln w="0" cap="flat">
              <a:noFill/>
              <a:prstDash val="solid"/>
              <a:miter/>
            </a:ln>
          </p:spPr>
          <p:txBody>
            <a:bodyPr rtlCol="0" anchor="ctr"/>
            <a:lstStyle/>
            <a:p>
              <a:endParaRPr lang="en-US"/>
            </a:p>
          </p:txBody>
        </p:sp>
        <p:grpSp>
          <p:nvGrpSpPr>
            <p:cNvPr id="199" name="Graphic 5">
              <a:extLst>
                <a:ext uri="{FF2B5EF4-FFF2-40B4-BE49-F238E27FC236}">
                  <a16:creationId xmlns:a16="http://schemas.microsoft.com/office/drawing/2014/main" id="{00EA2B93-CDD4-D722-F96C-DDDDFE23B3E1}"/>
                </a:ext>
              </a:extLst>
            </p:cNvPr>
            <p:cNvGrpSpPr/>
            <p:nvPr/>
          </p:nvGrpSpPr>
          <p:grpSpPr>
            <a:xfrm>
              <a:off x="7760807" y="2754510"/>
              <a:ext cx="2388255" cy="368489"/>
              <a:chOff x="7760807" y="2754510"/>
              <a:chExt cx="2388255" cy="368489"/>
            </a:xfrm>
            <a:solidFill>
              <a:srgbClr val="007963"/>
            </a:solidFill>
          </p:grpSpPr>
          <p:sp>
            <p:nvSpPr>
              <p:cNvPr id="238" name="Freeform 237">
                <a:extLst>
                  <a:ext uri="{FF2B5EF4-FFF2-40B4-BE49-F238E27FC236}">
                    <a16:creationId xmlns:a16="http://schemas.microsoft.com/office/drawing/2014/main" id="{99028ED8-B22E-F9FA-E447-4A06B9F40383}"/>
                  </a:ext>
                </a:extLst>
              </p:cNvPr>
              <p:cNvSpPr/>
              <p:nvPr/>
            </p:nvSpPr>
            <p:spPr>
              <a:xfrm>
                <a:off x="7760807" y="2761723"/>
                <a:ext cx="247336" cy="354363"/>
              </a:xfrm>
              <a:custGeom>
                <a:avLst/>
                <a:gdLst>
                  <a:gd name="connsiteX0" fmla="*/ 5885 w 247336"/>
                  <a:gd name="connsiteY0" fmla="*/ 0 h 354363"/>
                  <a:gd name="connsiteX1" fmla="*/ 241904 w 247336"/>
                  <a:gd name="connsiteY1" fmla="*/ 0 h 354363"/>
                  <a:gd name="connsiteX2" fmla="*/ 241904 w 247336"/>
                  <a:gd name="connsiteY2" fmla="*/ 29305 h 354363"/>
                  <a:gd name="connsiteX3" fmla="*/ 33350 w 247336"/>
                  <a:gd name="connsiteY3" fmla="*/ 29305 h 354363"/>
                  <a:gd name="connsiteX4" fmla="*/ 33350 w 247336"/>
                  <a:gd name="connsiteY4" fmla="*/ 156743 h 354363"/>
                  <a:gd name="connsiteX5" fmla="*/ 224399 w 247336"/>
                  <a:gd name="connsiteY5" fmla="*/ 156743 h 354363"/>
                  <a:gd name="connsiteX6" fmla="*/ 224399 w 247336"/>
                  <a:gd name="connsiteY6" fmla="*/ 179586 h 354363"/>
                  <a:gd name="connsiteX7" fmla="*/ 218514 w 247336"/>
                  <a:gd name="connsiteY7" fmla="*/ 185447 h 354363"/>
                  <a:gd name="connsiteX8" fmla="*/ 33350 w 247336"/>
                  <a:gd name="connsiteY8" fmla="*/ 185447 h 354363"/>
                  <a:gd name="connsiteX9" fmla="*/ 33350 w 247336"/>
                  <a:gd name="connsiteY9" fmla="*/ 290644 h 354363"/>
                  <a:gd name="connsiteX10" fmla="*/ 66550 w 247336"/>
                  <a:gd name="connsiteY10" fmla="*/ 323706 h 354363"/>
                  <a:gd name="connsiteX11" fmla="*/ 247337 w 247336"/>
                  <a:gd name="connsiteY11" fmla="*/ 323706 h 354363"/>
                  <a:gd name="connsiteX12" fmla="*/ 247337 w 247336"/>
                  <a:gd name="connsiteY12" fmla="*/ 354363 h 354363"/>
                  <a:gd name="connsiteX13" fmla="*/ 59306 w 247336"/>
                  <a:gd name="connsiteY13" fmla="*/ 354363 h 354363"/>
                  <a:gd name="connsiteX14" fmla="*/ 0 w 247336"/>
                  <a:gd name="connsiteY14" fmla="*/ 295303 h 354363"/>
                  <a:gd name="connsiteX15" fmla="*/ 0 w 247336"/>
                  <a:gd name="connsiteY15" fmla="*/ 5861 h 354363"/>
                  <a:gd name="connsiteX16" fmla="*/ 5885 w 247336"/>
                  <a:gd name="connsiteY16" fmla="*/ 0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336" h="354363">
                    <a:moveTo>
                      <a:pt x="5885" y="0"/>
                    </a:moveTo>
                    <a:lnTo>
                      <a:pt x="241904" y="0"/>
                    </a:lnTo>
                    <a:lnTo>
                      <a:pt x="241904" y="29305"/>
                    </a:lnTo>
                    <a:lnTo>
                      <a:pt x="33350" y="29305"/>
                    </a:lnTo>
                    <a:lnTo>
                      <a:pt x="33350" y="156743"/>
                    </a:lnTo>
                    <a:lnTo>
                      <a:pt x="224399" y="156743"/>
                    </a:lnTo>
                    <a:lnTo>
                      <a:pt x="224399" y="179586"/>
                    </a:lnTo>
                    <a:cubicBezTo>
                      <a:pt x="224399" y="182892"/>
                      <a:pt x="221683" y="185447"/>
                      <a:pt x="218514" y="185447"/>
                    </a:cubicBezTo>
                    <a:lnTo>
                      <a:pt x="33350" y="185447"/>
                    </a:lnTo>
                    <a:lnTo>
                      <a:pt x="33350" y="290644"/>
                    </a:lnTo>
                    <a:cubicBezTo>
                      <a:pt x="33350" y="308828"/>
                      <a:pt x="48139" y="323706"/>
                      <a:pt x="66550" y="323706"/>
                    </a:cubicBezTo>
                    <a:lnTo>
                      <a:pt x="247337" y="323706"/>
                    </a:lnTo>
                    <a:lnTo>
                      <a:pt x="247337" y="354363"/>
                    </a:lnTo>
                    <a:lnTo>
                      <a:pt x="59306" y="354363"/>
                    </a:lnTo>
                    <a:cubicBezTo>
                      <a:pt x="26560" y="354363"/>
                      <a:pt x="0" y="327914"/>
                      <a:pt x="0" y="295303"/>
                    </a:cubicBezTo>
                    <a:lnTo>
                      <a:pt x="0" y="5861"/>
                    </a:lnTo>
                    <a:cubicBezTo>
                      <a:pt x="0" y="2555"/>
                      <a:pt x="2716" y="0"/>
                      <a:pt x="5885" y="0"/>
                    </a:cubicBezTo>
                    <a:close/>
                  </a:path>
                </a:pathLst>
              </a:custGeom>
              <a:grpFill/>
              <a:ln w="0" cap="flat">
                <a:no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BF027E74-13BA-E17B-2BC3-DE772815AE74}"/>
                  </a:ext>
                </a:extLst>
              </p:cNvPr>
              <p:cNvSpPr/>
              <p:nvPr/>
            </p:nvSpPr>
            <p:spPr>
              <a:xfrm>
                <a:off x="8042701" y="2761874"/>
                <a:ext cx="261371" cy="359773"/>
              </a:xfrm>
              <a:custGeom>
                <a:avLst/>
                <a:gdLst>
                  <a:gd name="connsiteX0" fmla="*/ 129328 w 261371"/>
                  <a:gd name="connsiteY0" fmla="*/ 359773 h 359773"/>
                  <a:gd name="connsiteX1" fmla="*/ 76359 w 261371"/>
                  <a:gd name="connsiteY1" fmla="*/ 352860 h 359773"/>
                  <a:gd name="connsiteX2" fmla="*/ 35614 w 261371"/>
                  <a:gd name="connsiteY2" fmla="*/ 331370 h 359773"/>
                  <a:gd name="connsiteX3" fmla="*/ 9205 w 261371"/>
                  <a:gd name="connsiteY3" fmla="*/ 294701 h 359773"/>
                  <a:gd name="connsiteX4" fmla="*/ 0 w 261371"/>
                  <a:gd name="connsiteY4" fmla="*/ 241953 h 359773"/>
                  <a:gd name="connsiteX5" fmla="*/ 0 w 261371"/>
                  <a:gd name="connsiteY5" fmla="*/ 150 h 359773"/>
                  <a:gd name="connsiteX6" fmla="*/ 33351 w 261371"/>
                  <a:gd name="connsiteY6" fmla="*/ 150 h 359773"/>
                  <a:gd name="connsiteX7" fmla="*/ 33351 w 261371"/>
                  <a:gd name="connsiteY7" fmla="*/ 239097 h 359773"/>
                  <a:gd name="connsiteX8" fmla="*/ 58703 w 261371"/>
                  <a:gd name="connsiteY8" fmla="*/ 309730 h 359773"/>
                  <a:gd name="connsiteX9" fmla="*/ 130836 w 261371"/>
                  <a:gd name="connsiteY9" fmla="*/ 331220 h 359773"/>
                  <a:gd name="connsiteX10" fmla="*/ 171129 w 261371"/>
                  <a:gd name="connsiteY10" fmla="*/ 325960 h 359773"/>
                  <a:gd name="connsiteX11" fmla="*/ 201763 w 261371"/>
                  <a:gd name="connsiteY11" fmla="*/ 309579 h 359773"/>
                  <a:gd name="connsiteX12" fmla="*/ 221230 w 261371"/>
                  <a:gd name="connsiteY12" fmla="*/ 281026 h 359773"/>
                  <a:gd name="connsiteX13" fmla="*/ 228021 w 261371"/>
                  <a:gd name="connsiteY13" fmla="*/ 238947 h 359773"/>
                  <a:gd name="connsiteX14" fmla="*/ 228021 w 261371"/>
                  <a:gd name="connsiteY14" fmla="*/ 0 h 359773"/>
                  <a:gd name="connsiteX15" fmla="*/ 261371 w 261371"/>
                  <a:gd name="connsiteY15" fmla="*/ 0 h 359773"/>
                  <a:gd name="connsiteX16" fmla="*/ 261371 w 261371"/>
                  <a:gd name="connsiteY16" fmla="*/ 241802 h 359773"/>
                  <a:gd name="connsiteX17" fmla="*/ 251713 w 261371"/>
                  <a:gd name="connsiteY17" fmla="*/ 294852 h 359773"/>
                  <a:gd name="connsiteX18" fmla="*/ 224399 w 261371"/>
                  <a:gd name="connsiteY18" fmla="*/ 331520 h 359773"/>
                  <a:gd name="connsiteX19" fmla="*/ 182598 w 261371"/>
                  <a:gd name="connsiteY19" fmla="*/ 352860 h 359773"/>
                  <a:gd name="connsiteX20" fmla="*/ 129629 w 261371"/>
                  <a:gd name="connsiteY20" fmla="*/ 359773 h 359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61371" h="359773">
                    <a:moveTo>
                      <a:pt x="129328" y="359773"/>
                    </a:moveTo>
                    <a:cubicBezTo>
                      <a:pt x="109710" y="359773"/>
                      <a:pt x="92053" y="357519"/>
                      <a:pt x="76359" y="352860"/>
                    </a:cubicBezTo>
                    <a:cubicBezTo>
                      <a:pt x="60665" y="348201"/>
                      <a:pt x="46932" y="340988"/>
                      <a:pt x="35614" y="331370"/>
                    </a:cubicBezTo>
                    <a:cubicBezTo>
                      <a:pt x="24145" y="321602"/>
                      <a:pt x="15393" y="309429"/>
                      <a:pt x="9205" y="294701"/>
                    </a:cubicBezTo>
                    <a:cubicBezTo>
                      <a:pt x="3018" y="279974"/>
                      <a:pt x="0" y="262391"/>
                      <a:pt x="0" y="241953"/>
                    </a:cubicBezTo>
                    <a:lnTo>
                      <a:pt x="0" y="150"/>
                    </a:lnTo>
                    <a:lnTo>
                      <a:pt x="33351" y="150"/>
                    </a:lnTo>
                    <a:lnTo>
                      <a:pt x="33351" y="239097"/>
                    </a:lnTo>
                    <a:cubicBezTo>
                      <a:pt x="33351" y="271859"/>
                      <a:pt x="41801" y="295303"/>
                      <a:pt x="58703" y="309730"/>
                    </a:cubicBezTo>
                    <a:cubicBezTo>
                      <a:pt x="75604" y="324157"/>
                      <a:pt x="99750" y="331220"/>
                      <a:pt x="130836" y="331220"/>
                    </a:cubicBezTo>
                    <a:cubicBezTo>
                      <a:pt x="145776" y="331220"/>
                      <a:pt x="159207" y="329416"/>
                      <a:pt x="171129" y="325960"/>
                    </a:cubicBezTo>
                    <a:cubicBezTo>
                      <a:pt x="183050" y="322503"/>
                      <a:pt x="193312" y="317093"/>
                      <a:pt x="201763" y="309579"/>
                    </a:cubicBezTo>
                    <a:cubicBezTo>
                      <a:pt x="210213" y="302215"/>
                      <a:pt x="216703" y="292598"/>
                      <a:pt x="221230" y="281026"/>
                    </a:cubicBezTo>
                    <a:cubicBezTo>
                      <a:pt x="225757" y="269454"/>
                      <a:pt x="228021" y="255478"/>
                      <a:pt x="228021" y="238947"/>
                    </a:cubicBezTo>
                    <a:lnTo>
                      <a:pt x="228021" y="0"/>
                    </a:lnTo>
                    <a:lnTo>
                      <a:pt x="261371" y="0"/>
                    </a:lnTo>
                    <a:lnTo>
                      <a:pt x="261371" y="241802"/>
                    </a:lnTo>
                    <a:cubicBezTo>
                      <a:pt x="261371" y="262241"/>
                      <a:pt x="258202" y="279974"/>
                      <a:pt x="251713" y="294852"/>
                    </a:cubicBezTo>
                    <a:cubicBezTo>
                      <a:pt x="245224" y="309730"/>
                      <a:pt x="236170" y="321902"/>
                      <a:pt x="224399" y="331520"/>
                    </a:cubicBezTo>
                    <a:cubicBezTo>
                      <a:pt x="212628" y="341138"/>
                      <a:pt x="198745" y="348201"/>
                      <a:pt x="182598" y="352860"/>
                    </a:cubicBezTo>
                    <a:cubicBezTo>
                      <a:pt x="166451" y="357519"/>
                      <a:pt x="148794" y="359773"/>
                      <a:pt x="129629" y="359773"/>
                    </a:cubicBezTo>
                    <a:close/>
                  </a:path>
                </a:pathLst>
              </a:custGeom>
              <a:grpFill/>
              <a:ln w="0" cap="flat">
                <a:no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FE68EDD6-656C-D079-0229-931A6BD6993A}"/>
                  </a:ext>
                </a:extLst>
              </p:cNvPr>
              <p:cNvSpPr/>
              <p:nvPr/>
            </p:nvSpPr>
            <p:spPr>
              <a:xfrm>
                <a:off x="8347232" y="2761874"/>
                <a:ext cx="266653" cy="354363"/>
              </a:xfrm>
              <a:custGeom>
                <a:avLst/>
                <a:gdLst>
                  <a:gd name="connsiteX0" fmla="*/ 0 w 266653"/>
                  <a:gd name="connsiteY0" fmla="*/ 5861 h 354363"/>
                  <a:gd name="connsiteX1" fmla="*/ 5886 w 266653"/>
                  <a:gd name="connsiteY1" fmla="*/ 0 h 354363"/>
                  <a:gd name="connsiteX2" fmla="*/ 158754 w 266653"/>
                  <a:gd name="connsiteY2" fmla="*/ 0 h 354363"/>
                  <a:gd name="connsiteX3" fmla="*/ 233453 w 266653"/>
                  <a:gd name="connsiteY3" fmla="*/ 25548 h 354363"/>
                  <a:gd name="connsiteX4" fmla="*/ 259862 w 266653"/>
                  <a:gd name="connsiteY4" fmla="*/ 95729 h 354363"/>
                  <a:gd name="connsiteX5" fmla="*/ 245375 w 266653"/>
                  <a:gd name="connsiteY5" fmla="*/ 149680 h 354363"/>
                  <a:gd name="connsiteX6" fmla="*/ 200103 w 266653"/>
                  <a:gd name="connsiteY6" fmla="*/ 180939 h 354363"/>
                  <a:gd name="connsiteX7" fmla="*/ 200103 w 266653"/>
                  <a:gd name="connsiteY7" fmla="*/ 182441 h 354363"/>
                  <a:gd name="connsiteX8" fmla="*/ 223192 w 266653"/>
                  <a:gd name="connsiteY8" fmla="*/ 194614 h 354363"/>
                  <a:gd name="connsiteX9" fmla="*/ 238433 w 266653"/>
                  <a:gd name="connsiteY9" fmla="*/ 213700 h 354363"/>
                  <a:gd name="connsiteX10" fmla="*/ 247337 w 266653"/>
                  <a:gd name="connsiteY10" fmla="*/ 240450 h 354363"/>
                  <a:gd name="connsiteX11" fmla="*/ 251260 w 266653"/>
                  <a:gd name="connsiteY11" fmla="*/ 276668 h 354363"/>
                  <a:gd name="connsiteX12" fmla="*/ 253675 w 266653"/>
                  <a:gd name="connsiteY12" fmla="*/ 311833 h 354363"/>
                  <a:gd name="connsiteX13" fmla="*/ 257448 w 266653"/>
                  <a:gd name="connsiteY13" fmla="*/ 334075 h 354363"/>
                  <a:gd name="connsiteX14" fmla="*/ 261975 w 266653"/>
                  <a:gd name="connsiteY14" fmla="*/ 346699 h 354363"/>
                  <a:gd name="connsiteX15" fmla="*/ 266653 w 266653"/>
                  <a:gd name="connsiteY15" fmla="*/ 352409 h 354363"/>
                  <a:gd name="connsiteX16" fmla="*/ 266653 w 266653"/>
                  <a:gd name="connsiteY16" fmla="*/ 354363 h 354363"/>
                  <a:gd name="connsiteX17" fmla="*/ 230888 w 266653"/>
                  <a:gd name="connsiteY17" fmla="*/ 354363 h 354363"/>
                  <a:gd name="connsiteX18" fmla="*/ 225908 w 266653"/>
                  <a:gd name="connsiteY18" fmla="*/ 348201 h 354363"/>
                  <a:gd name="connsiteX19" fmla="*/ 222437 w 266653"/>
                  <a:gd name="connsiteY19" fmla="*/ 335277 h 354363"/>
                  <a:gd name="connsiteX20" fmla="*/ 220023 w 266653"/>
                  <a:gd name="connsiteY20" fmla="*/ 312284 h 354363"/>
                  <a:gd name="connsiteX21" fmla="*/ 218061 w 266653"/>
                  <a:gd name="connsiteY21" fmla="*/ 275165 h 354363"/>
                  <a:gd name="connsiteX22" fmla="*/ 212326 w 266653"/>
                  <a:gd name="connsiteY22" fmla="*/ 236993 h 354363"/>
                  <a:gd name="connsiteX23" fmla="*/ 198443 w 266653"/>
                  <a:gd name="connsiteY23" fmla="*/ 212648 h 354363"/>
                  <a:gd name="connsiteX24" fmla="*/ 175354 w 266653"/>
                  <a:gd name="connsiteY24" fmla="*/ 200024 h 354363"/>
                  <a:gd name="connsiteX25" fmla="*/ 142004 w 266653"/>
                  <a:gd name="connsiteY25" fmla="*/ 196267 h 354363"/>
                  <a:gd name="connsiteX26" fmla="*/ 33501 w 266653"/>
                  <a:gd name="connsiteY26" fmla="*/ 196267 h 354363"/>
                  <a:gd name="connsiteX27" fmla="*/ 33501 w 266653"/>
                  <a:gd name="connsiteY27" fmla="*/ 354363 h 354363"/>
                  <a:gd name="connsiteX28" fmla="*/ 151 w 266653"/>
                  <a:gd name="connsiteY28" fmla="*/ 354363 h 354363"/>
                  <a:gd name="connsiteX29" fmla="*/ 151 w 266653"/>
                  <a:gd name="connsiteY29" fmla="*/ 5861 h 354363"/>
                  <a:gd name="connsiteX30" fmla="*/ 147285 w 266653"/>
                  <a:gd name="connsiteY30" fmla="*/ 167864 h 354363"/>
                  <a:gd name="connsiteX31" fmla="*/ 205686 w 266653"/>
                  <a:gd name="connsiteY31" fmla="*/ 149830 h 354363"/>
                  <a:gd name="connsiteX32" fmla="*/ 225304 w 266653"/>
                  <a:gd name="connsiteY32" fmla="*/ 98584 h 354363"/>
                  <a:gd name="connsiteX33" fmla="*/ 208705 w 266653"/>
                  <a:gd name="connsiteY33" fmla="*/ 47339 h 354363"/>
                  <a:gd name="connsiteX34" fmla="*/ 151662 w 266653"/>
                  <a:gd name="connsiteY34" fmla="*/ 29305 h 354363"/>
                  <a:gd name="connsiteX35" fmla="*/ 33200 w 266653"/>
                  <a:gd name="connsiteY35" fmla="*/ 29305 h 354363"/>
                  <a:gd name="connsiteX36" fmla="*/ 33200 w 266653"/>
                  <a:gd name="connsiteY36" fmla="*/ 168014 h 354363"/>
                  <a:gd name="connsiteX37" fmla="*/ 147134 w 266653"/>
                  <a:gd name="connsiteY37" fmla="*/ 168014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66653" h="354363">
                    <a:moveTo>
                      <a:pt x="0" y="5861"/>
                    </a:moveTo>
                    <a:cubicBezTo>
                      <a:pt x="0" y="2555"/>
                      <a:pt x="2716" y="0"/>
                      <a:pt x="5886" y="0"/>
                    </a:cubicBezTo>
                    <a:lnTo>
                      <a:pt x="158754" y="0"/>
                    </a:lnTo>
                    <a:cubicBezTo>
                      <a:pt x="190898" y="0"/>
                      <a:pt x="215797" y="8566"/>
                      <a:pt x="233453" y="25548"/>
                    </a:cubicBezTo>
                    <a:cubicBezTo>
                      <a:pt x="251110" y="42530"/>
                      <a:pt x="259862" y="65973"/>
                      <a:pt x="259862" y="95729"/>
                    </a:cubicBezTo>
                    <a:cubicBezTo>
                      <a:pt x="259862" y="117520"/>
                      <a:pt x="255033" y="135554"/>
                      <a:pt x="245375" y="149680"/>
                    </a:cubicBezTo>
                    <a:cubicBezTo>
                      <a:pt x="235717" y="163957"/>
                      <a:pt x="220626" y="174326"/>
                      <a:pt x="200103" y="180939"/>
                    </a:cubicBezTo>
                    <a:lnTo>
                      <a:pt x="200103" y="182441"/>
                    </a:lnTo>
                    <a:cubicBezTo>
                      <a:pt x="209459" y="185447"/>
                      <a:pt x="217156" y="189505"/>
                      <a:pt x="223192" y="194614"/>
                    </a:cubicBezTo>
                    <a:cubicBezTo>
                      <a:pt x="229379" y="199724"/>
                      <a:pt x="234359" y="206036"/>
                      <a:pt x="238433" y="213700"/>
                    </a:cubicBezTo>
                    <a:cubicBezTo>
                      <a:pt x="242357" y="221364"/>
                      <a:pt x="245375" y="230231"/>
                      <a:pt x="247337" y="240450"/>
                    </a:cubicBezTo>
                    <a:cubicBezTo>
                      <a:pt x="249299" y="250669"/>
                      <a:pt x="250657" y="262692"/>
                      <a:pt x="251260" y="276668"/>
                    </a:cubicBezTo>
                    <a:cubicBezTo>
                      <a:pt x="251864" y="290944"/>
                      <a:pt x="252769" y="302666"/>
                      <a:pt x="253675" y="311833"/>
                    </a:cubicBezTo>
                    <a:cubicBezTo>
                      <a:pt x="254731" y="321151"/>
                      <a:pt x="255939" y="328515"/>
                      <a:pt x="257448" y="334075"/>
                    </a:cubicBezTo>
                    <a:cubicBezTo>
                      <a:pt x="258957" y="339635"/>
                      <a:pt x="260466" y="343843"/>
                      <a:pt x="261975" y="346699"/>
                    </a:cubicBezTo>
                    <a:cubicBezTo>
                      <a:pt x="263484" y="349554"/>
                      <a:pt x="264993" y="351357"/>
                      <a:pt x="266653" y="352409"/>
                    </a:cubicBezTo>
                    <a:lnTo>
                      <a:pt x="266653" y="354363"/>
                    </a:lnTo>
                    <a:lnTo>
                      <a:pt x="230888" y="354363"/>
                    </a:lnTo>
                    <a:cubicBezTo>
                      <a:pt x="228926" y="353011"/>
                      <a:pt x="227266" y="350907"/>
                      <a:pt x="225908" y="348201"/>
                    </a:cubicBezTo>
                    <a:cubicBezTo>
                      <a:pt x="224550" y="345346"/>
                      <a:pt x="223343" y="341138"/>
                      <a:pt x="222437" y="335277"/>
                    </a:cubicBezTo>
                    <a:cubicBezTo>
                      <a:pt x="221381" y="329567"/>
                      <a:pt x="220626" y="321752"/>
                      <a:pt x="220023" y="312284"/>
                    </a:cubicBezTo>
                    <a:cubicBezTo>
                      <a:pt x="219419" y="302666"/>
                      <a:pt x="218664" y="290343"/>
                      <a:pt x="218061" y="275165"/>
                    </a:cubicBezTo>
                    <a:cubicBezTo>
                      <a:pt x="217457" y="259986"/>
                      <a:pt x="215496" y="247213"/>
                      <a:pt x="212326" y="236993"/>
                    </a:cubicBezTo>
                    <a:cubicBezTo>
                      <a:pt x="209157" y="226774"/>
                      <a:pt x="204479" y="218659"/>
                      <a:pt x="198443" y="212648"/>
                    </a:cubicBezTo>
                    <a:cubicBezTo>
                      <a:pt x="192256" y="206637"/>
                      <a:pt x="184560" y="202429"/>
                      <a:pt x="175354" y="200024"/>
                    </a:cubicBezTo>
                    <a:cubicBezTo>
                      <a:pt x="165998" y="197620"/>
                      <a:pt x="154982" y="196267"/>
                      <a:pt x="142004" y="196267"/>
                    </a:cubicBezTo>
                    <a:lnTo>
                      <a:pt x="33501" y="196267"/>
                    </a:lnTo>
                    <a:lnTo>
                      <a:pt x="33501" y="354363"/>
                    </a:lnTo>
                    <a:lnTo>
                      <a:pt x="151" y="354363"/>
                    </a:lnTo>
                    <a:lnTo>
                      <a:pt x="151" y="5861"/>
                    </a:lnTo>
                    <a:close/>
                    <a:moveTo>
                      <a:pt x="147285" y="167864"/>
                    </a:moveTo>
                    <a:cubicBezTo>
                      <a:pt x="173090" y="167864"/>
                      <a:pt x="192708" y="161853"/>
                      <a:pt x="205686" y="149830"/>
                    </a:cubicBezTo>
                    <a:cubicBezTo>
                      <a:pt x="218815" y="137808"/>
                      <a:pt x="225304" y="120676"/>
                      <a:pt x="225304" y="98584"/>
                    </a:cubicBezTo>
                    <a:cubicBezTo>
                      <a:pt x="225304" y="76493"/>
                      <a:pt x="219721" y="59361"/>
                      <a:pt x="208705" y="47339"/>
                    </a:cubicBezTo>
                    <a:cubicBezTo>
                      <a:pt x="197538" y="35316"/>
                      <a:pt x="178523" y="29305"/>
                      <a:pt x="151662" y="29305"/>
                    </a:cubicBezTo>
                    <a:lnTo>
                      <a:pt x="33200" y="29305"/>
                    </a:lnTo>
                    <a:lnTo>
                      <a:pt x="33200" y="168014"/>
                    </a:lnTo>
                    <a:lnTo>
                      <a:pt x="147134" y="168014"/>
                    </a:lnTo>
                    <a:close/>
                  </a:path>
                </a:pathLst>
              </a:custGeom>
              <a:grpFill/>
              <a:ln w="0" cap="flat">
                <a:no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CA747717-C0D4-9EF6-34A3-54539BC66431}"/>
                  </a:ext>
                </a:extLst>
              </p:cNvPr>
              <p:cNvSpPr/>
              <p:nvPr/>
            </p:nvSpPr>
            <p:spPr>
              <a:xfrm>
                <a:off x="8627768" y="2754510"/>
                <a:ext cx="331542" cy="368489"/>
              </a:xfrm>
              <a:custGeom>
                <a:avLst/>
                <a:gdLst>
                  <a:gd name="connsiteX0" fmla="*/ 165394 w 331542"/>
                  <a:gd name="connsiteY0" fmla="*/ 368489 h 368489"/>
                  <a:gd name="connsiteX1" fmla="*/ 97184 w 331542"/>
                  <a:gd name="connsiteY1" fmla="*/ 354664 h 368489"/>
                  <a:gd name="connsiteX2" fmla="*/ 45121 w 331542"/>
                  <a:gd name="connsiteY2" fmla="*/ 316041 h 368489"/>
                  <a:gd name="connsiteX3" fmla="*/ 11771 w 331542"/>
                  <a:gd name="connsiteY3" fmla="*/ 257582 h 368489"/>
                  <a:gd name="connsiteX4" fmla="*/ 0 w 331542"/>
                  <a:gd name="connsiteY4" fmla="*/ 184245 h 368489"/>
                  <a:gd name="connsiteX5" fmla="*/ 11771 w 331542"/>
                  <a:gd name="connsiteY5" fmla="*/ 110908 h 368489"/>
                  <a:gd name="connsiteX6" fmla="*/ 45121 w 331542"/>
                  <a:gd name="connsiteY6" fmla="*/ 52448 h 368489"/>
                  <a:gd name="connsiteX7" fmla="*/ 97184 w 331542"/>
                  <a:gd name="connsiteY7" fmla="*/ 13826 h 368489"/>
                  <a:gd name="connsiteX8" fmla="*/ 165394 w 331542"/>
                  <a:gd name="connsiteY8" fmla="*/ 0 h 368489"/>
                  <a:gd name="connsiteX9" fmla="*/ 234057 w 331542"/>
                  <a:gd name="connsiteY9" fmla="*/ 13826 h 368489"/>
                  <a:gd name="connsiteX10" fmla="*/ 286572 w 331542"/>
                  <a:gd name="connsiteY10" fmla="*/ 52448 h 368489"/>
                  <a:gd name="connsiteX11" fmla="*/ 319923 w 331542"/>
                  <a:gd name="connsiteY11" fmla="*/ 110908 h 368489"/>
                  <a:gd name="connsiteX12" fmla="*/ 331543 w 331542"/>
                  <a:gd name="connsiteY12" fmla="*/ 184245 h 368489"/>
                  <a:gd name="connsiteX13" fmla="*/ 319923 w 331542"/>
                  <a:gd name="connsiteY13" fmla="*/ 257582 h 368489"/>
                  <a:gd name="connsiteX14" fmla="*/ 286572 w 331542"/>
                  <a:gd name="connsiteY14" fmla="*/ 316041 h 368489"/>
                  <a:gd name="connsiteX15" fmla="*/ 234057 w 331542"/>
                  <a:gd name="connsiteY15" fmla="*/ 354664 h 368489"/>
                  <a:gd name="connsiteX16" fmla="*/ 165394 w 331542"/>
                  <a:gd name="connsiteY16" fmla="*/ 368489 h 368489"/>
                  <a:gd name="connsiteX17" fmla="*/ 165394 w 331542"/>
                  <a:gd name="connsiteY17" fmla="*/ 338884 h 368489"/>
                  <a:gd name="connsiteX18" fmla="*/ 221833 w 331542"/>
                  <a:gd name="connsiteY18" fmla="*/ 326711 h 368489"/>
                  <a:gd name="connsiteX19" fmla="*/ 263182 w 331542"/>
                  <a:gd name="connsiteY19" fmla="*/ 293800 h 368489"/>
                  <a:gd name="connsiteX20" fmla="*/ 288384 w 331542"/>
                  <a:gd name="connsiteY20" fmla="*/ 244658 h 368489"/>
                  <a:gd name="connsiteX21" fmla="*/ 296834 w 331542"/>
                  <a:gd name="connsiteY21" fmla="*/ 184245 h 368489"/>
                  <a:gd name="connsiteX22" fmla="*/ 288384 w 331542"/>
                  <a:gd name="connsiteY22" fmla="*/ 123832 h 368489"/>
                  <a:gd name="connsiteX23" fmla="*/ 263182 w 331542"/>
                  <a:gd name="connsiteY23" fmla="*/ 74690 h 368489"/>
                  <a:gd name="connsiteX24" fmla="*/ 221833 w 331542"/>
                  <a:gd name="connsiteY24" fmla="*/ 41778 h 368489"/>
                  <a:gd name="connsiteX25" fmla="*/ 165394 w 331542"/>
                  <a:gd name="connsiteY25" fmla="*/ 29605 h 368489"/>
                  <a:gd name="connsiteX26" fmla="*/ 109106 w 331542"/>
                  <a:gd name="connsiteY26" fmla="*/ 41778 h 368489"/>
                  <a:gd name="connsiteX27" fmla="*/ 68361 w 331542"/>
                  <a:gd name="connsiteY27" fmla="*/ 74690 h 368489"/>
                  <a:gd name="connsiteX28" fmla="*/ 43461 w 331542"/>
                  <a:gd name="connsiteY28" fmla="*/ 123832 h 368489"/>
                  <a:gd name="connsiteX29" fmla="*/ 35010 w 331542"/>
                  <a:gd name="connsiteY29" fmla="*/ 184245 h 368489"/>
                  <a:gd name="connsiteX30" fmla="*/ 43461 w 331542"/>
                  <a:gd name="connsiteY30" fmla="*/ 244658 h 368489"/>
                  <a:gd name="connsiteX31" fmla="*/ 68361 w 331542"/>
                  <a:gd name="connsiteY31" fmla="*/ 293800 h 368489"/>
                  <a:gd name="connsiteX32" fmla="*/ 109106 w 331542"/>
                  <a:gd name="connsiteY32" fmla="*/ 326711 h 368489"/>
                  <a:gd name="connsiteX33" fmla="*/ 165394 w 331542"/>
                  <a:gd name="connsiteY33" fmla="*/ 338884 h 36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31542" h="368489">
                    <a:moveTo>
                      <a:pt x="165394" y="368489"/>
                    </a:moveTo>
                    <a:cubicBezTo>
                      <a:pt x="140193" y="368489"/>
                      <a:pt x="117406" y="363831"/>
                      <a:pt x="97184" y="354664"/>
                    </a:cubicBezTo>
                    <a:cubicBezTo>
                      <a:pt x="76962" y="345346"/>
                      <a:pt x="59608" y="332572"/>
                      <a:pt x="45121" y="316041"/>
                    </a:cubicBezTo>
                    <a:cubicBezTo>
                      <a:pt x="30634" y="299510"/>
                      <a:pt x="19618" y="279974"/>
                      <a:pt x="11771" y="257582"/>
                    </a:cubicBezTo>
                    <a:cubicBezTo>
                      <a:pt x="3924" y="235190"/>
                      <a:pt x="0" y="210694"/>
                      <a:pt x="0" y="184245"/>
                    </a:cubicBezTo>
                    <a:cubicBezTo>
                      <a:pt x="0" y="157795"/>
                      <a:pt x="3924" y="133299"/>
                      <a:pt x="11771" y="110908"/>
                    </a:cubicBezTo>
                    <a:cubicBezTo>
                      <a:pt x="19618" y="88516"/>
                      <a:pt x="30634" y="68979"/>
                      <a:pt x="45121" y="52448"/>
                    </a:cubicBezTo>
                    <a:cubicBezTo>
                      <a:pt x="59608" y="35917"/>
                      <a:pt x="76962" y="22993"/>
                      <a:pt x="97184" y="13826"/>
                    </a:cubicBezTo>
                    <a:cubicBezTo>
                      <a:pt x="117406" y="4508"/>
                      <a:pt x="140193" y="0"/>
                      <a:pt x="165394" y="0"/>
                    </a:cubicBezTo>
                    <a:cubicBezTo>
                      <a:pt x="190596" y="0"/>
                      <a:pt x="213533" y="4659"/>
                      <a:pt x="234057" y="13826"/>
                    </a:cubicBezTo>
                    <a:cubicBezTo>
                      <a:pt x="254580" y="23143"/>
                      <a:pt x="272086" y="35917"/>
                      <a:pt x="286572" y="52448"/>
                    </a:cubicBezTo>
                    <a:cubicBezTo>
                      <a:pt x="301060" y="68979"/>
                      <a:pt x="312076" y="88516"/>
                      <a:pt x="319923" y="110908"/>
                    </a:cubicBezTo>
                    <a:cubicBezTo>
                      <a:pt x="327770" y="133450"/>
                      <a:pt x="331543" y="157795"/>
                      <a:pt x="331543" y="184245"/>
                    </a:cubicBezTo>
                    <a:cubicBezTo>
                      <a:pt x="331543" y="210694"/>
                      <a:pt x="327619" y="235190"/>
                      <a:pt x="319923" y="257582"/>
                    </a:cubicBezTo>
                    <a:cubicBezTo>
                      <a:pt x="312076" y="280124"/>
                      <a:pt x="301060" y="299510"/>
                      <a:pt x="286572" y="316041"/>
                    </a:cubicBezTo>
                    <a:cubicBezTo>
                      <a:pt x="272086" y="332572"/>
                      <a:pt x="254580" y="345496"/>
                      <a:pt x="234057" y="354664"/>
                    </a:cubicBezTo>
                    <a:cubicBezTo>
                      <a:pt x="213533" y="363981"/>
                      <a:pt x="190596" y="368489"/>
                      <a:pt x="165394" y="368489"/>
                    </a:cubicBezTo>
                    <a:close/>
                    <a:moveTo>
                      <a:pt x="165394" y="338884"/>
                    </a:moveTo>
                    <a:cubicBezTo>
                      <a:pt x="186672" y="338884"/>
                      <a:pt x="205385" y="334827"/>
                      <a:pt x="221833" y="326711"/>
                    </a:cubicBezTo>
                    <a:cubicBezTo>
                      <a:pt x="238282" y="318596"/>
                      <a:pt x="252015" y="307626"/>
                      <a:pt x="263182" y="293800"/>
                    </a:cubicBezTo>
                    <a:cubicBezTo>
                      <a:pt x="274349" y="279974"/>
                      <a:pt x="282649" y="263593"/>
                      <a:pt x="288384" y="244658"/>
                    </a:cubicBezTo>
                    <a:cubicBezTo>
                      <a:pt x="293967" y="225873"/>
                      <a:pt x="296834" y="205735"/>
                      <a:pt x="296834" y="184245"/>
                    </a:cubicBezTo>
                    <a:cubicBezTo>
                      <a:pt x="296834" y="162755"/>
                      <a:pt x="293967" y="142617"/>
                      <a:pt x="288384" y="123832"/>
                    </a:cubicBezTo>
                    <a:cubicBezTo>
                      <a:pt x="282800" y="105047"/>
                      <a:pt x="274349" y="88666"/>
                      <a:pt x="263182" y="74690"/>
                    </a:cubicBezTo>
                    <a:cubicBezTo>
                      <a:pt x="252015" y="60864"/>
                      <a:pt x="238282" y="49893"/>
                      <a:pt x="221833" y="41778"/>
                    </a:cubicBezTo>
                    <a:cubicBezTo>
                      <a:pt x="205385" y="33663"/>
                      <a:pt x="186521" y="29605"/>
                      <a:pt x="165394" y="29605"/>
                    </a:cubicBezTo>
                    <a:cubicBezTo>
                      <a:pt x="144267" y="29605"/>
                      <a:pt x="125404" y="33663"/>
                      <a:pt x="109106" y="41778"/>
                    </a:cubicBezTo>
                    <a:cubicBezTo>
                      <a:pt x="92808" y="49893"/>
                      <a:pt x="79226" y="60864"/>
                      <a:pt x="68361" y="74690"/>
                    </a:cubicBezTo>
                    <a:cubicBezTo>
                      <a:pt x="57345" y="88516"/>
                      <a:pt x="49045" y="104896"/>
                      <a:pt x="43461" y="123832"/>
                    </a:cubicBezTo>
                    <a:cubicBezTo>
                      <a:pt x="37878" y="142617"/>
                      <a:pt x="35010" y="162755"/>
                      <a:pt x="35010" y="184245"/>
                    </a:cubicBezTo>
                    <a:cubicBezTo>
                      <a:pt x="35010" y="205735"/>
                      <a:pt x="37878" y="225873"/>
                      <a:pt x="43461" y="244658"/>
                    </a:cubicBezTo>
                    <a:cubicBezTo>
                      <a:pt x="49045" y="263443"/>
                      <a:pt x="57345" y="279824"/>
                      <a:pt x="68361" y="293800"/>
                    </a:cubicBezTo>
                    <a:cubicBezTo>
                      <a:pt x="79377" y="307626"/>
                      <a:pt x="92959" y="318596"/>
                      <a:pt x="109106" y="326711"/>
                    </a:cubicBezTo>
                    <a:cubicBezTo>
                      <a:pt x="125404" y="334827"/>
                      <a:pt x="144116" y="338884"/>
                      <a:pt x="165394" y="338884"/>
                    </a:cubicBezTo>
                    <a:close/>
                  </a:path>
                </a:pathLst>
              </a:custGeom>
              <a:grpFill/>
              <a:ln w="0" cap="flat">
                <a:no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E34867F0-C9DA-AE62-38CC-05EF8FCD2D1C}"/>
                  </a:ext>
                </a:extLst>
              </p:cNvPr>
              <p:cNvSpPr/>
              <p:nvPr/>
            </p:nvSpPr>
            <p:spPr>
              <a:xfrm>
                <a:off x="8997189" y="2761874"/>
                <a:ext cx="248393" cy="354363"/>
              </a:xfrm>
              <a:custGeom>
                <a:avLst/>
                <a:gdLst>
                  <a:gd name="connsiteX0" fmla="*/ 151 w 248393"/>
                  <a:gd name="connsiteY0" fmla="*/ 5861 h 354363"/>
                  <a:gd name="connsiteX1" fmla="*/ 6036 w 248393"/>
                  <a:gd name="connsiteY1" fmla="*/ 0 h 354363"/>
                  <a:gd name="connsiteX2" fmla="*/ 139891 w 248393"/>
                  <a:gd name="connsiteY2" fmla="*/ 0 h 354363"/>
                  <a:gd name="connsiteX3" fmla="*/ 189087 w 248393"/>
                  <a:gd name="connsiteY3" fmla="*/ 7965 h 354363"/>
                  <a:gd name="connsiteX4" fmla="*/ 223493 w 248393"/>
                  <a:gd name="connsiteY4" fmla="*/ 30808 h 354363"/>
                  <a:gd name="connsiteX5" fmla="*/ 241904 w 248393"/>
                  <a:gd name="connsiteY5" fmla="*/ 60263 h 354363"/>
                  <a:gd name="connsiteX6" fmla="*/ 248393 w 248393"/>
                  <a:gd name="connsiteY6" fmla="*/ 99186 h 354363"/>
                  <a:gd name="connsiteX7" fmla="*/ 220023 w 248393"/>
                  <a:gd name="connsiteY7" fmla="*/ 174476 h 354363"/>
                  <a:gd name="connsiteX8" fmla="*/ 135364 w 248393"/>
                  <a:gd name="connsiteY8" fmla="*/ 200175 h 354363"/>
                  <a:gd name="connsiteX9" fmla="*/ 33351 w 248393"/>
                  <a:gd name="connsiteY9" fmla="*/ 200175 h 354363"/>
                  <a:gd name="connsiteX10" fmla="*/ 33351 w 248393"/>
                  <a:gd name="connsiteY10" fmla="*/ 354363 h 354363"/>
                  <a:gd name="connsiteX11" fmla="*/ 0 w 248393"/>
                  <a:gd name="connsiteY11" fmla="*/ 354363 h 354363"/>
                  <a:gd name="connsiteX12" fmla="*/ 0 w 248393"/>
                  <a:gd name="connsiteY12" fmla="*/ 5861 h 354363"/>
                  <a:gd name="connsiteX13" fmla="*/ 132949 w 248393"/>
                  <a:gd name="connsiteY13" fmla="*/ 171922 h 354363"/>
                  <a:gd name="connsiteX14" fmla="*/ 195425 w 248393"/>
                  <a:gd name="connsiteY14" fmla="*/ 152836 h 354363"/>
                  <a:gd name="connsiteX15" fmla="*/ 214590 w 248393"/>
                  <a:gd name="connsiteY15" fmla="*/ 100087 h 354363"/>
                  <a:gd name="connsiteX16" fmla="*/ 194670 w 248393"/>
                  <a:gd name="connsiteY16" fmla="*/ 47489 h 354363"/>
                  <a:gd name="connsiteX17" fmla="*/ 135967 w 248393"/>
                  <a:gd name="connsiteY17" fmla="*/ 29155 h 354363"/>
                  <a:gd name="connsiteX18" fmla="*/ 33501 w 248393"/>
                  <a:gd name="connsiteY18" fmla="*/ 29155 h 354363"/>
                  <a:gd name="connsiteX19" fmla="*/ 33501 w 248393"/>
                  <a:gd name="connsiteY19" fmla="*/ 171922 h 354363"/>
                  <a:gd name="connsiteX20" fmla="*/ 133100 w 248393"/>
                  <a:gd name="connsiteY20" fmla="*/ 171922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8393" h="354363">
                    <a:moveTo>
                      <a:pt x="151" y="5861"/>
                    </a:moveTo>
                    <a:cubicBezTo>
                      <a:pt x="151" y="2555"/>
                      <a:pt x="2867" y="0"/>
                      <a:pt x="6036" y="0"/>
                    </a:cubicBezTo>
                    <a:lnTo>
                      <a:pt x="139891" y="0"/>
                    </a:lnTo>
                    <a:cubicBezTo>
                      <a:pt x="159509" y="0"/>
                      <a:pt x="175958" y="2705"/>
                      <a:pt x="189087" y="7965"/>
                    </a:cubicBezTo>
                    <a:cubicBezTo>
                      <a:pt x="202366" y="13225"/>
                      <a:pt x="213835" y="20889"/>
                      <a:pt x="223493" y="30808"/>
                    </a:cubicBezTo>
                    <a:cubicBezTo>
                      <a:pt x="231491" y="39374"/>
                      <a:pt x="237528" y="49292"/>
                      <a:pt x="241904" y="60263"/>
                    </a:cubicBezTo>
                    <a:cubicBezTo>
                      <a:pt x="246281" y="71384"/>
                      <a:pt x="248393" y="84308"/>
                      <a:pt x="248393" y="99186"/>
                    </a:cubicBezTo>
                    <a:cubicBezTo>
                      <a:pt x="248393" y="132247"/>
                      <a:pt x="238886" y="157344"/>
                      <a:pt x="220023" y="174476"/>
                    </a:cubicBezTo>
                    <a:cubicBezTo>
                      <a:pt x="201159" y="191609"/>
                      <a:pt x="172940" y="200175"/>
                      <a:pt x="135364" y="200175"/>
                    </a:cubicBezTo>
                    <a:lnTo>
                      <a:pt x="33351" y="200175"/>
                    </a:lnTo>
                    <a:lnTo>
                      <a:pt x="33351" y="354363"/>
                    </a:lnTo>
                    <a:lnTo>
                      <a:pt x="0" y="354363"/>
                    </a:lnTo>
                    <a:lnTo>
                      <a:pt x="0" y="5861"/>
                    </a:lnTo>
                    <a:close/>
                    <a:moveTo>
                      <a:pt x="132949" y="171922"/>
                    </a:moveTo>
                    <a:cubicBezTo>
                      <a:pt x="161772" y="171922"/>
                      <a:pt x="182598" y="165610"/>
                      <a:pt x="195425" y="152836"/>
                    </a:cubicBezTo>
                    <a:cubicBezTo>
                      <a:pt x="208252" y="140062"/>
                      <a:pt x="214590" y="122479"/>
                      <a:pt x="214590" y="100087"/>
                    </a:cubicBezTo>
                    <a:cubicBezTo>
                      <a:pt x="214590" y="77695"/>
                      <a:pt x="207950" y="59812"/>
                      <a:pt x="194670" y="47489"/>
                    </a:cubicBezTo>
                    <a:cubicBezTo>
                      <a:pt x="181390" y="35316"/>
                      <a:pt x="161772" y="29155"/>
                      <a:pt x="135967" y="29155"/>
                    </a:cubicBezTo>
                    <a:lnTo>
                      <a:pt x="33501" y="29155"/>
                    </a:lnTo>
                    <a:lnTo>
                      <a:pt x="33501" y="171922"/>
                    </a:lnTo>
                    <a:lnTo>
                      <a:pt x="133100" y="171922"/>
                    </a:lnTo>
                    <a:close/>
                  </a:path>
                </a:pathLst>
              </a:custGeom>
              <a:grpFill/>
              <a:ln w="0" cap="flat">
                <a:no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39DD9945-E1BC-8652-53F9-2235EC4899DB}"/>
                  </a:ext>
                </a:extLst>
              </p:cNvPr>
              <p:cNvSpPr/>
              <p:nvPr/>
            </p:nvSpPr>
            <p:spPr>
              <a:xfrm>
                <a:off x="9277121" y="2761723"/>
                <a:ext cx="247336" cy="354363"/>
              </a:xfrm>
              <a:custGeom>
                <a:avLst/>
                <a:gdLst>
                  <a:gd name="connsiteX0" fmla="*/ 5885 w 247336"/>
                  <a:gd name="connsiteY0" fmla="*/ 0 h 354363"/>
                  <a:gd name="connsiteX1" fmla="*/ 241904 w 247336"/>
                  <a:gd name="connsiteY1" fmla="*/ 0 h 354363"/>
                  <a:gd name="connsiteX2" fmla="*/ 241904 w 247336"/>
                  <a:gd name="connsiteY2" fmla="*/ 29305 h 354363"/>
                  <a:gd name="connsiteX3" fmla="*/ 33350 w 247336"/>
                  <a:gd name="connsiteY3" fmla="*/ 29305 h 354363"/>
                  <a:gd name="connsiteX4" fmla="*/ 33350 w 247336"/>
                  <a:gd name="connsiteY4" fmla="*/ 156743 h 354363"/>
                  <a:gd name="connsiteX5" fmla="*/ 224399 w 247336"/>
                  <a:gd name="connsiteY5" fmla="*/ 156743 h 354363"/>
                  <a:gd name="connsiteX6" fmla="*/ 224399 w 247336"/>
                  <a:gd name="connsiteY6" fmla="*/ 179586 h 354363"/>
                  <a:gd name="connsiteX7" fmla="*/ 218513 w 247336"/>
                  <a:gd name="connsiteY7" fmla="*/ 185447 h 354363"/>
                  <a:gd name="connsiteX8" fmla="*/ 33350 w 247336"/>
                  <a:gd name="connsiteY8" fmla="*/ 185447 h 354363"/>
                  <a:gd name="connsiteX9" fmla="*/ 33350 w 247336"/>
                  <a:gd name="connsiteY9" fmla="*/ 290644 h 354363"/>
                  <a:gd name="connsiteX10" fmla="*/ 66550 w 247336"/>
                  <a:gd name="connsiteY10" fmla="*/ 323706 h 354363"/>
                  <a:gd name="connsiteX11" fmla="*/ 247337 w 247336"/>
                  <a:gd name="connsiteY11" fmla="*/ 323706 h 354363"/>
                  <a:gd name="connsiteX12" fmla="*/ 247337 w 247336"/>
                  <a:gd name="connsiteY12" fmla="*/ 354363 h 354363"/>
                  <a:gd name="connsiteX13" fmla="*/ 59306 w 247336"/>
                  <a:gd name="connsiteY13" fmla="*/ 354363 h 354363"/>
                  <a:gd name="connsiteX14" fmla="*/ 0 w 247336"/>
                  <a:gd name="connsiteY14" fmla="*/ 295303 h 354363"/>
                  <a:gd name="connsiteX15" fmla="*/ 0 w 247336"/>
                  <a:gd name="connsiteY15" fmla="*/ 5861 h 354363"/>
                  <a:gd name="connsiteX16" fmla="*/ 5885 w 247336"/>
                  <a:gd name="connsiteY16" fmla="*/ 0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336" h="354363">
                    <a:moveTo>
                      <a:pt x="5885" y="0"/>
                    </a:moveTo>
                    <a:lnTo>
                      <a:pt x="241904" y="0"/>
                    </a:lnTo>
                    <a:lnTo>
                      <a:pt x="241904" y="29305"/>
                    </a:lnTo>
                    <a:lnTo>
                      <a:pt x="33350" y="29305"/>
                    </a:lnTo>
                    <a:lnTo>
                      <a:pt x="33350" y="156743"/>
                    </a:lnTo>
                    <a:lnTo>
                      <a:pt x="224399" y="156743"/>
                    </a:lnTo>
                    <a:lnTo>
                      <a:pt x="224399" y="179586"/>
                    </a:lnTo>
                    <a:cubicBezTo>
                      <a:pt x="224399" y="182892"/>
                      <a:pt x="221683" y="185447"/>
                      <a:pt x="218513" y="185447"/>
                    </a:cubicBezTo>
                    <a:lnTo>
                      <a:pt x="33350" y="185447"/>
                    </a:lnTo>
                    <a:lnTo>
                      <a:pt x="33350" y="290644"/>
                    </a:lnTo>
                    <a:cubicBezTo>
                      <a:pt x="33350" y="308828"/>
                      <a:pt x="48139" y="323706"/>
                      <a:pt x="66550" y="323706"/>
                    </a:cubicBezTo>
                    <a:lnTo>
                      <a:pt x="247337" y="323706"/>
                    </a:lnTo>
                    <a:lnTo>
                      <a:pt x="247337" y="354363"/>
                    </a:lnTo>
                    <a:lnTo>
                      <a:pt x="59306" y="354363"/>
                    </a:lnTo>
                    <a:cubicBezTo>
                      <a:pt x="26560" y="354363"/>
                      <a:pt x="0" y="327914"/>
                      <a:pt x="0" y="295303"/>
                    </a:cubicBezTo>
                    <a:lnTo>
                      <a:pt x="0" y="5861"/>
                    </a:lnTo>
                    <a:cubicBezTo>
                      <a:pt x="0" y="2555"/>
                      <a:pt x="2716" y="0"/>
                      <a:pt x="5885" y="0"/>
                    </a:cubicBezTo>
                    <a:close/>
                  </a:path>
                </a:pathLst>
              </a:custGeom>
              <a:grpFill/>
              <a:ln w="0" cap="flat">
                <a:no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74440322-DBDA-88F6-0695-AB9331012219}"/>
                  </a:ext>
                </a:extLst>
              </p:cNvPr>
              <p:cNvSpPr/>
              <p:nvPr/>
            </p:nvSpPr>
            <p:spPr>
              <a:xfrm>
                <a:off x="9549358" y="2761723"/>
                <a:ext cx="307548" cy="354363"/>
              </a:xfrm>
              <a:custGeom>
                <a:avLst/>
                <a:gdLst>
                  <a:gd name="connsiteX0" fmla="*/ 134307 w 307548"/>
                  <a:gd name="connsiteY0" fmla="*/ 0 h 354363"/>
                  <a:gd name="connsiteX1" fmla="*/ 172185 w 307548"/>
                  <a:gd name="connsiteY1" fmla="*/ 0 h 354363"/>
                  <a:gd name="connsiteX2" fmla="*/ 307549 w 307548"/>
                  <a:gd name="connsiteY2" fmla="*/ 354363 h 354363"/>
                  <a:gd name="connsiteX3" fmla="*/ 271784 w 307548"/>
                  <a:gd name="connsiteY3" fmla="*/ 354363 h 354363"/>
                  <a:gd name="connsiteX4" fmla="*/ 230435 w 307548"/>
                  <a:gd name="connsiteY4" fmla="*/ 242854 h 354363"/>
                  <a:gd name="connsiteX5" fmla="*/ 75605 w 307548"/>
                  <a:gd name="connsiteY5" fmla="*/ 242854 h 354363"/>
                  <a:gd name="connsiteX6" fmla="*/ 33803 w 307548"/>
                  <a:gd name="connsiteY6" fmla="*/ 354363 h 354363"/>
                  <a:gd name="connsiteX7" fmla="*/ 0 w 307548"/>
                  <a:gd name="connsiteY7" fmla="*/ 354363 h 354363"/>
                  <a:gd name="connsiteX8" fmla="*/ 134307 w 307548"/>
                  <a:gd name="connsiteY8" fmla="*/ 0 h 354363"/>
                  <a:gd name="connsiteX9" fmla="*/ 220324 w 307548"/>
                  <a:gd name="connsiteY9" fmla="*/ 215654 h 354363"/>
                  <a:gd name="connsiteX10" fmla="*/ 171582 w 307548"/>
                  <a:gd name="connsiteY10" fmla="*/ 83256 h 354363"/>
                  <a:gd name="connsiteX11" fmla="*/ 165394 w 307548"/>
                  <a:gd name="connsiteY11" fmla="*/ 66875 h 354363"/>
                  <a:gd name="connsiteX12" fmla="*/ 159660 w 307548"/>
                  <a:gd name="connsiteY12" fmla="*/ 50044 h 354363"/>
                  <a:gd name="connsiteX13" fmla="*/ 153624 w 307548"/>
                  <a:gd name="connsiteY13" fmla="*/ 31709 h 354363"/>
                  <a:gd name="connsiteX14" fmla="*/ 152567 w 307548"/>
                  <a:gd name="connsiteY14" fmla="*/ 31709 h 354363"/>
                  <a:gd name="connsiteX15" fmla="*/ 146531 w 307548"/>
                  <a:gd name="connsiteY15" fmla="*/ 49593 h 354363"/>
                  <a:gd name="connsiteX16" fmla="*/ 141098 w 307548"/>
                  <a:gd name="connsiteY16" fmla="*/ 66424 h 354363"/>
                  <a:gd name="connsiteX17" fmla="*/ 135062 w 307548"/>
                  <a:gd name="connsiteY17" fmla="*/ 83256 h 354363"/>
                  <a:gd name="connsiteX18" fmla="*/ 85263 w 307548"/>
                  <a:gd name="connsiteY18" fmla="*/ 215654 h 354363"/>
                  <a:gd name="connsiteX19" fmla="*/ 220173 w 307548"/>
                  <a:gd name="connsiteY19" fmla="*/ 215654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07548" h="354363">
                    <a:moveTo>
                      <a:pt x="134307" y="0"/>
                    </a:moveTo>
                    <a:lnTo>
                      <a:pt x="172185" y="0"/>
                    </a:lnTo>
                    <a:lnTo>
                      <a:pt x="307549" y="354363"/>
                    </a:lnTo>
                    <a:lnTo>
                      <a:pt x="271784" y="354363"/>
                    </a:lnTo>
                    <a:lnTo>
                      <a:pt x="230435" y="242854"/>
                    </a:lnTo>
                    <a:lnTo>
                      <a:pt x="75605" y="242854"/>
                    </a:lnTo>
                    <a:lnTo>
                      <a:pt x="33803" y="354363"/>
                    </a:lnTo>
                    <a:lnTo>
                      <a:pt x="0" y="354363"/>
                    </a:lnTo>
                    <a:lnTo>
                      <a:pt x="134307" y="0"/>
                    </a:lnTo>
                    <a:close/>
                    <a:moveTo>
                      <a:pt x="220324" y="215654"/>
                    </a:moveTo>
                    <a:lnTo>
                      <a:pt x="171582" y="83256"/>
                    </a:lnTo>
                    <a:cubicBezTo>
                      <a:pt x="169620" y="78297"/>
                      <a:pt x="167507" y="72886"/>
                      <a:pt x="165394" y="66875"/>
                    </a:cubicBezTo>
                    <a:cubicBezTo>
                      <a:pt x="163282" y="60864"/>
                      <a:pt x="161320" y="55303"/>
                      <a:pt x="159660" y="50044"/>
                    </a:cubicBezTo>
                    <a:cubicBezTo>
                      <a:pt x="157698" y="44032"/>
                      <a:pt x="155736" y="38021"/>
                      <a:pt x="153624" y="31709"/>
                    </a:cubicBezTo>
                    <a:lnTo>
                      <a:pt x="152567" y="31709"/>
                    </a:lnTo>
                    <a:lnTo>
                      <a:pt x="146531" y="49593"/>
                    </a:lnTo>
                    <a:cubicBezTo>
                      <a:pt x="144871" y="54853"/>
                      <a:pt x="143060" y="60563"/>
                      <a:pt x="141098" y="66424"/>
                    </a:cubicBezTo>
                    <a:cubicBezTo>
                      <a:pt x="139136" y="72436"/>
                      <a:pt x="137175" y="77996"/>
                      <a:pt x="135062" y="83256"/>
                    </a:cubicBezTo>
                    <a:lnTo>
                      <a:pt x="85263" y="215654"/>
                    </a:lnTo>
                    <a:lnTo>
                      <a:pt x="220173" y="215654"/>
                    </a:lnTo>
                    <a:close/>
                  </a:path>
                </a:pathLst>
              </a:custGeom>
              <a:grpFill/>
              <a:ln w="0" cap="flat">
                <a:no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A6E5E969-3395-656E-62BA-1E639AD7716C}"/>
                  </a:ext>
                </a:extLst>
              </p:cNvPr>
              <p:cNvSpPr/>
              <p:nvPr/>
            </p:nvSpPr>
            <p:spPr>
              <a:xfrm>
                <a:off x="9880750" y="2761423"/>
                <a:ext cx="268312" cy="354513"/>
              </a:xfrm>
              <a:custGeom>
                <a:avLst/>
                <a:gdLst>
                  <a:gd name="connsiteX0" fmla="*/ 0 w 268312"/>
                  <a:gd name="connsiteY0" fmla="*/ 301 h 354513"/>
                  <a:gd name="connsiteX1" fmla="*/ 29880 w 268312"/>
                  <a:gd name="connsiteY1" fmla="*/ 301 h 354513"/>
                  <a:gd name="connsiteX2" fmla="*/ 39839 w 268312"/>
                  <a:gd name="connsiteY2" fmla="*/ 5560 h 354513"/>
                  <a:gd name="connsiteX3" fmla="*/ 200103 w 268312"/>
                  <a:gd name="connsiteY3" fmla="*/ 249016 h 354513"/>
                  <a:gd name="connsiteX4" fmla="*/ 213232 w 268312"/>
                  <a:gd name="connsiteY4" fmla="*/ 269304 h 354513"/>
                  <a:gd name="connsiteX5" fmla="*/ 224399 w 268312"/>
                  <a:gd name="connsiteY5" fmla="*/ 288089 h 354513"/>
                  <a:gd name="connsiteX6" fmla="*/ 235415 w 268312"/>
                  <a:gd name="connsiteY6" fmla="*/ 307475 h 354513"/>
                  <a:gd name="connsiteX7" fmla="*/ 236471 w 268312"/>
                  <a:gd name="connsiteY7" fmla="*/ 307475 h 354513"/>
                  <a:gd name="connsiteX8" fmla="*/ 236471 w 268312"/>
                  <a:gd name="connsiteY8" fmla="*/ 150 h 354513"/>
                  <a:gd name="connsiteX9" fmla="*/ 268313 w 268312"/>
                  <a:gd name="connsiteY9" fmla="*/ 150 h 354513"/>
                  <a:gd name="connsiteX10" fmla="*/ 268313 w 268312"/>
                  <a:gd name="connsiteY10" fmla="*/ 354513 h 354513"/>
                  <a:gd name="connsiteX11" fmla="*/ 239791 w 268312"/>
                  <a:gd name="connsiteY11" fmla="*/ 354513 h 354513"/>
                  <a:gd name="connsiteX12" fmla="*/ 229983 w 268312"/>
                  <a:gd name="connsiteY12" fmla="*/ 349253 h 354513"/>
                  <a:gd name="connsiteX13" fmla="*/ 70323 w 268312"/>
                  <a:gd name="connsiteY13" fmla="*/ 108653 h 354513"/>
                  <a:gd name="connsiteX14" fmla="*/ 57345 w 268312"/>
                  <a:gd name="connsiteY14" fmla="*/ 88816 h 354513"/>
                  <a:gd name="connsiteX15" fmla="*/ 45423 w 268312"/>
                  <a:gd name="connsiteY15" fmla="*/ 69430 h 354513"/>
                  <a:gd name="connsiteX16" fmla="*/ 33049 w 268312"/>
                  <a:gd name="connsiteY16" fmla="*/ 48541 h 354513"/>
                  <a:gd name="connsiteX17" fmla="*/ 31992 w 268312"/>
                  <a:gd name="connsiteY17" fmla="*/ 48541 h 354513"/>
                  <a:gd name="connsiteX18" fmla="*/ 31992 w 268312"/>
                  <a:gd name="connsiteY18" fmla="*/ 354363 h 354513"/>
                  <a:gd name="connsiteX19" fmla="*/ 151 w 268312"/>
                  <a:gd name="connsiteY19" fmla="*/ 354363 h 354513"/>
                  <a:gd name="connsiteX20" fmla="*/ 151 w 268312"/>
                  <a:gd name="connsiteY20" fmla="*/ 0 h 354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68312" h="354513">
                    <a:moveTo>
                      <a:pt x="0" y="301"/>
                    </a:moveTo>
                    <a:lnTo>
                      <a:pt x="29880" y="301"/>
                    </a:lnTo>
                    <a:cubicBezTo>
                      <a:pt x="33803" y="301"/>
                      <a:pt x="37576" y="2254"/>
                      <a:pt x="39839" y="5560"/>
                    </a:cubicBezTo>
                    <a:lnTo>
                      <a:pt x="200103" y="249016"/>
                    </a:lnTo>
                    <a:cubicBezTo>
                      <a:pt x="204781" y="255628"/>
                      <a:pt x="209157" y="262391"/>
                      <a:pt x="213232" y="269304"/>
                    </a:cubicBezTo>
                    <a:cubicBezTo>
                      <a:pt x="217306" y="276217"/>
                      <a:pt x="221079" y="282529"/>
                      <a:pt x="224399" y="288089"/>
                    </a:cubicBezTo>
                    <a:cubicBezTo>
                      <a:pt x="228021" y="294701"/>
                      <a:pt x="231642" y="301163"/>
                      <a:pt x="235415" y="307475"/>
                    </a:cubicBezTo>
                    <a:lnTo>
                      <a:pt x="236471" y="307475"/>
                    </a:lnTo>
                    <a:lnTo>
                      <a:pt x="236471" y="150"/>
                    </a:lnTo>
                    <a:lnTo>
                      <a:pt x="268313" y="150"/>
                    </a:lnTo>
                    <a:lnTo>
                      <a:pt x="268313" y="354513"/>
                    </a:lnTo>
                    <a:lnTo>
                      <a:pt x="239791" y="354513"/>
                    </a:lnTo>
                    <a:cubicBezTo>
                      <a:pt x="235868" y="354513"/>
                      <a:pt x="232095" y="352560"/>
                      <a:pt x="229983" y="349253"/>
                    </a:cubicBezTo>
                    <a:lnTo>
                      <a:pt x="70323" y="108653"/>
                    </a:lnTo>
                    <a:cubicBezTo>
                      <a:pt x="65946" y="102341"/>
                      <a:pt x="61721" y="95729"/>
                      <a:pt x="57345" y="88816"/>
                    </a:cubicBezTo>
                    <a:cubicBezTo>
                      <a:pt x="52968" y="81903"/>
                      <a:pt x="49045" y="75441"/>
                      <a:pt x="45423" y="69430"/>
                    </a:cubicBezTo>
                    <a:cubicBezTo>
                      <a:pt x="41047" y="62517"/>
                      <a:pt x="36972" y="55604"/>
                      <a:pt x="33049" y="48541"/>
                    </a:cubicBezTo>
                    <a:lnTo>
                      <a:pt x="31992" y="48541"/>
                    </a:lnTo>
                    <a:lnTo>
                      <a:pt x="31992" y="354363"/>
                    </a:lnTo>
                    <a:lnTo>
                      <a:pt x="151" y="354363"/>
                    </a:lnTo>
                    <a:lnTo>
                      <a:pt x="151" y="0"/>
                    </a:lnTo>
                    <a:close/>
                  </a:path>
                </a:pathLst>
              </a:custGeom>
              <a:grpFill/>
              <a:ln w="0" cap="flat">
                <a:noFill/>
                <a:prstDash val="solid"/>
                <a:miter/>
              </a:ln>
            </p:spPr>
            <p:txBody>
              <a:bodyPr rtlCol="0" anchor="ctr"/>
              <a:lstStyle/>
              <a:p>
                <a:endParaRPr lang="en-US"/>
              </a:p>
            </p:txBody>
          </p:sp>
        </p:grpSp>
        <p:sp>
          <p:nvSpPr>
            <p:cNvPr id="200" name="Freeform 199">
              <a:extLst>
                <a:ext uri="{FF2B5EF4-FFF2-40B4-BE49-F238E27FC236}">
                  <a16:creationId xmlns:a16="http://schemas.microsoft.com/office/drawing/2014/main" id="{58DC2D72-776B-4D45-1C23-5277710DE91F}"/>
                </a:ext>
              </a:extLst>
            </p:cNvPr>
            <p:cNvSpPr/>
            <p:nvPr/>
          </p:nvSpPr>
          <p:spPr>
            <a:xfrm>
              <a:off x="8164483" y="3186568"/>
              <a:ext cx="88129" cy="87764"/>
            </a:xfrm>
            <a:custGeom>
              <a:avLst/>
              <a:gdLst>
                <a:gd name="connsiteX0" fmla="*/ 0 w 88129"/>
                <a:gd name="connsiteY0" fmla="*/ 0 h 87764"/>
                <a:gd name="connsiteX1" fmla="*/ 5131 w 88129"/>
                <a:gd name="connsiteY1" fmla="*/ 0 h 87764"/>
                <a:gd name="connsiteX2" fmla="*/ 88130 w 88129"/>
                <a:gd name="connsiteY2" fmla="*/ 82655 h 87764"/>
                <a:gd name="connsiteX3" fmla="*/ 88130 w 88129"/>
                <a:gd name="connsiteY3" fmla="*/ 87764 h 87764"/>
                <a:gd name="connsiteX4" fmla="*/ 0 w 88129"/>
                <a:gd name="connsiteY4" fmla="*/ 87764 h 87764"/>
                <a:gd name="connsiteX5" fmla="*/ 0 w 88129"/>
                <a:gd name="connsiteY5" fmla="*/ 0 h 8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129" h="87764">
                  <a:moveTo>
                    <a:pt x="0" y="0"/>
                  </a:moveTo>
                  <a:lnTo>
                    <a:pt x="5131" y="0"/>
                  </a:lnTo>
                  <a:cubicBezTo>
                    <a:pt x="51006" y="0"/>
                    <a:pt x="88130" y="36969"/>
                    <a:pt x="88130" y="82655"/>
                  </a:cubicBezTo>
                  <a:lnTo>
                    <a:pt x="88130" y="87764"/>
                  </a:lnTo>
                  <a:cubicBezTo>
                    <a:pt x="88130" y="87764"/>
                    <a:pt x="0" y="87764"/>
                    <a:pt x="0" y="87764"/>
                  </a:cubicBezTo>
                  <a:lnTo>
                    <a:pt x="0" y="0"/>
                  </a:lnTo>
                  <a:close/>
                </a:path>
              </a:pathLst>
            </a:custGeom>
            <a:solidFill>
              <a:srgbClr val="007963"/>
            </a:solidFill>
            <a:ln w="0" cap="flat">
              <a:no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FC8A0B49-F6D4-9231-45C3-8E6D2264A4DA}"/>
                </a:ext>
              </a:extLst>
            </p:cNvPr>
            <p:cNvSpPr/>
            <p:nvPr/>
          </p:nvSpPr>
          <p:spPr>
            <a:xfrm>
              <a:off x="11921617" y="3186718"/>
              <a:ext cx="88129" cy="87764"/>
            </a:xfrm>
            <a:custGeom>
              <a:avLst/>
              <a:gdLst>
                <a:gd name="connsiteX0" fmla="*/ 0 w 88129"/>
                <a:gd name="connsiteY0" fmla="*/ 0 h 87764"/>
                <a:gd name="connsiteX1" fmla="*/ 5131 w 88129"/>
                <a:gd name="connsiteY1" fmla="*/ 0 h 87764"/>
                <a:gd name="connsiteX2" fmla="*/ 88130 w 88129"/>
                <a:gd name="connsiteY2" fmla="*/ 82655 h 87764"/>
                <a:gd name="connsiteX3" fmla="*/ 88130 w 88129"/>
                <a:gd name="connsiteY3" fmla="*/ 87764 h 87764"/>
                <a:gd name="connsiteX4" fmla="*/ 0 w 88129"/>
                <a:gd name="connsiteY4" fmla="*/ 87764 h 87764"/>
                <a:gd name="connsiteX5" fmla="*/ 0 w 88129"/>
                <a:gd name="connsiteY5" fmla="*/ 0 h 8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129" h="87764">
                  <a:moveTo>
                    <a:pt x="0" y="0"/>
                  </a:moveTo>
                  <a:lnTo>
                    <a:pt x="5131" y="0"/>
                  </a:lnTo>
                  <a:cubicBezTo>
                    <a:pt x="51007" y="0"/>
                    <a:pt x="88130" y="36969"/>
                    <a:pt x="88130" y="82655"/>
                  </a:cubicBezTo>
                  <a:lnTo>
                    <a:pt x="88130" y="87764"/>
                  </a:lnTo>
                  <a:lnTo>
                    <a:pt x="0" y="87764"/>
                  </a:lnTo>
                  <a:lnTo>
                    <a:pt x="0" y="0"/>
                  </a:lnTo>
                  <a:close/>
                </a:path>
              </a:pathLst>
            </a:custGeom>
            <a:solidFill>
              <a:srgbClr val="007963"/>
            </a:solidFill>
            <a:ln w="0" cap="flat">
              <a:noFill/>
              <a:prstDash val="solid"/>
              <a:miter/>
            </a:ln>
          </p:spPr>
          <p:txBody>
            <a:bodyPr rtlCol="0" anchor="ctr"/>
            <a:lstStyle/>
            <a:p>
              <a:endParaRPr lang="en-US"/>
            </a:p>
          </p:txBody>
        </p:sp>
        <p:grpSp>
          <p:nvGrpSpPr>
            <p:cNvPr id="202" name="Graphic 5">
              <a:extLst>
                <a:ext uri="{FF2B5EF4-FFF2-40B4-BE49-F238E27FC236}">
                  <a16:creationId xmlns:a16="http://schemas.microsoft.com/office/drawing/2014/main" id="{97A40A9A-5B82-F991-26DF-7C7A927C1DB1}"/>
                </a:ext>
              </a:extLst>
            </p:cNvPr>
            <p:cNvGrpSpPr/>
            <p:nvPr/>
          </p:nvGrpSpPr>
          <p:grpSpPr>
            <a:xfrm>
              <a:off x="7015627" y="3006982"/>
              <a:ext cx="5350411" cy="799946"/>
              <a:chOff x="7015627" y="3006982"/>
              <a:chExt cx="5350411" cy="799946"/>
            </a:xfrm>
            <a:solidFill>
              <a:srgbClr val="00304B"/>
            </a:solidFill>
          </p:grpSpPr>
          <p:sp>
            <p:nvSpPr>
              <p:cNvPr id="203" name="Freeform 202">
                <a:extLst>
                  <a:ext uri="{FF2B5EF4-FFF2-40B4-BE49-F238E27FC236}">
                    <a16:creationId xmlns:a16="http://schemas.microsoft.com/office/drawing/2014/main" id="{818A5389-7329-C85A-4935-C4D924B87F1B}"/>
                  </a:ext>
                </a:extLst>
              </p:cNvPr>
              <p:cNvSpPr/>
              <p:nvPr/>
            </p:nvSpPr>
            <p:spPr>
              <a:xfrm>
                <a:off x="7015627" y="3006982"/>
                <a:ext cx="518667" cy="758469"/>
              </a:xfrm>
              <a:custGeom>
                <a:avLst/>
                <a:gdLst>
                  <a:gd name="connsiteX0" fmla="*/ 207346 w 518667"/>
                  <a:gd name="connsiteY0" fmla="*/ 131045 h 758469"/>
                  <a:gd name="connsiteX1" fmla="*/ 273142 w 518667"/>
                  <a:gd name="connsiteY1" fmla="*/ 65523 h 758469"/>
                  <a:gd name="connsiteX2" fmla="*/ 207346 w 518667"/>
                  <a:gd name="connsiteY2" fmla="*/ 0 h 758469"/>
                  <a:gd name="connsiteX3" fmla="*/ 141551 w 518667"/>
                  <a:gd name="connsiteY3" fmla="*/ 65523 h 758469"/>
                  <a:gd name="connsiteX4" fmla="*/ 207346 w 518667"/>
                  <a:gd name="connsiteY4" fmla="*/ 131045 h 758469"/>
                  <a:gd name="connsiteX5" fmla="*/ 0 w 518667"/>
                  <a:gd name="connsiteY5" fmla="*/ 640498 h 758469"/>
                  <a:gd name="connsiteX6" fmla="*/ 0 w 518667"/>
                  <a:gd name="connsiteY6" fmla="*/ 713836 h 758469"/>
                  <a:gd name="connsiteX7" fmla="*/ 150153 w 518667"/>
                  <a:gd name="connsiteY7" fmla="*/ 687837 h 758469"/>
                  <a:gd name="connsiteX8" fmla="*/ 124951 w 518667"/>
                  <a:gd name="connsiteY8" fmla="*/ 618858 h 758469"/>
                  <a:gd name="connsiteX9" fmla="*/ 0 w 518667"/>
                  <a:gd name="connsiteY9" fmla="*/ 640498 h 758469"/>
                  <a:gd name="connsiteX10" fmla="*/ 518668 w 518667"/>
                  <a:gd name="connsiteY10" fmla="*/ 294852 h 758469"/>
                  <a:gd name="connsiteX11" fmla="*/ 292307 w 518667"/>
                  <a:gd name="connsiteY11" fmla="*/ 294852 h 758469"/>
                  <a:gd name="connsiteX12" fmla="*/ 176260 w 518667"/>
                  <a:gd name="connsiteY12" fmla="*/ 505846 h 758469"/>
                  <a:gd name="connsiteX13" fmla="*/ 173543 w 518667"/>
                  <a:gd name="connsiteY13" fmla="*/ 507800 h 758469"/>
                  <a:gd name="connsiteX14" fmla="*/ 161320 w 518667"/>
                  <a:gd name="connsiteY14" fmla="*/ 516366 h 758469"/>
                  <a:gd name="connsiteX15" fmla="*/ 158754 w 518667"/>
                  <a:gd name="connsiteY15" fmla="*/ 518170 h 758469"/>
                  <a:gd name="connsiteX16" fmla="*/ 144116 w 518667"/>
                  <a:gd name="connsiteY16" fmla="*/ 526886 h 758469"/>
                  <a:gd name="connsiteX17" fmla="*/ 141249 w 518667"/>
                  <a:gd name="connsiteY17" fmla="*/ 528539 h 758469"/>
                  <a:gd name="connsiteX18" fmla="*/ 127215 w 518667"/>
                  <a:gd name="connsiteY18" fmla="*/ 535752 h 758469"/>
                  <a:gd name="connsiteX19" fmla="*/ 100504 w 518667"/>
                  <a:gd name="connsiteY19" fmla="*/ 547024 h 758469"/>
                  <a:gd name="connsiteX20" fmla="*/ 126007 w 518667"/>
                  <a:gd name="connsiteY20" fmla="*/ 616754 h 758469"/>
                  <a:gd name="connsiteX21" fmla="*/ 235264 w 518667"/>
                  <a:gd name="connsiteY21" fmla="*/ 553936 h 758469"/>
                  <a:gd name="connsiteX22" fmla="*/ 236321 w 518667"/>
                  <a:gd name="connsiteY22" fmla="*/ 555139 h 758469"/>
                  <a:gd name="connsiteX23" fmla="*/ 236321 w 518667"/>
                  <a:gd name="connsiteY23" fmla="*/ 555139 h 758469"/>
                  <a:gd name="connsiteX24" fmla="*/ 283705 w 518667"/>
                  <a:gd name="connsiteY24" fmla="*/ 611344 h 758469"/>
                  <a:gd name="connsiteX25" fmla="*/ 283705 w 518667"/>
                  <a:gd name="connsiteY25" fmla="*/ 611344 h 758469"/>
                  <a:gd name="connsiteX26" fmla="*/ 284460 w 518667"/>
                  <a:gd name="connsiteY26" fmla="*/ 612396 h 758469"/>
                  <a:gd name="connsiteX27" fmla="*/ 284611 w 518667"/>
                  <a:gd name="connsiteY27" fmla="*/ 612696 h 758469"/>
                  <a:gd name="connsiteX28" fmla="*/ 152265 w 518667"/>
                  <a:gd name="connsiteY28" fmla="*/ 688889 h 758469"/>
                  <a:gd name="connsiteX29" fmla="*/ 177769 w 518667"/>
                  <a:gd name="connsiteY29" fmla="*/ 758469 h 758469"/>
                  <a:gd name="connsiteX30" fmla="*/ 194972 w 518667"/>
                  <a:gd name="connsiteY30" fmla="*/ 751707 h 758469"/>
                  <a:gd name="connsiteX31" fmla="*/ 194972 w 518667"/>
                  <a:gd name="connsiteY31" fmla="*/ 751707 h 758469"/>
                  <a:gd name="connsiteX32" fmla="*/ 196330 w 518667"/>
                  <a:gd name="connsiteY32" fmla="*/ 751105 h 758469"/>
                  <a:gd name="connsiteX33" fmla="*/ 205535 w 518667"/>
                  <a:gd name="connsiteY33" fmla="*/ 747198 h 758469"/>
                  <a:gd name="connsiteX34" fmla="*/ 215344 w 518667"/>
                  <a:gd name="connsiteY34" fmla="*/ 742840 h 758469"/>
                  <a:gd name="connsiteX35" fmla="*/ 224399 w 518667"/>
                  <a:gd name="connsiteY35" fmla="*/ 738632 h 758469"/>
                  <a:gd name="connsiteX36" fmla="*/ 234208 w 518667"/>
                  <a:gd name="connsiteY36" fmla="*/ 733823 h 758469"/>
                  <a:gd name="connsiteX37" fmla="*/ 242810 w 518667"/>
                  <a:gd name="connsiteY37" fmla="*/ 729465 h 758469"/>
                  <a:gd name="connsiteX38" fmla="*/ 253524 w 518667"/>
                  <a:gd name="connsiteY38" fmla="*/ 723604 h 758469"/>
                  <a:gd name="connsiteX39" fmla="*/ 260768 w 518667"/>
                  <a:gd name="connsiteY39" fmla="*/ 719546 h 758469"/>
                  <a:gd name="connsiteX40" fmla="*/ 277669 w 518667"/>
                  <a:gd name="connsiteY40" fmla="*/ 709327 h 758469"/>
                  <a:gd name="connsiteX41" fmla="*/ 283102 w 518667"/>
                  <a:gd name="connsiteY41" fmla="*/ 705871 h 758469"/>
                  <a:gd name="connsiteX42" fmla="*/ 295023 w 518667"/>
                  <a:gd name="connsiteY42" fmla="*/ 697906 h 758469"/>
                  <a:gd name="connsiteX43" fmla="*/ 301512 w 518667"/>
                  <a:gd name="connsiteY43" fmla="*/ 693247 h 758469"/>
                  <a:gd name="connsiteX44" fmla="*/ 311925 w 518667"/>
                  <a:gd name="connsiteY44" fmla="*/ 685583 h 758469"/>
                  <a:gd name="connsiteX45" fmla="*/ 318263 w 518667"/>
                  <a:gd name="connsiteY45" fmla="*/ 680774 h 758469"/>
                  <a:gd name="connsiteX46" fmla="*/ 328676 w 518667"/>
                  <a:gd name="connsiteY46" fmla="*/ 672508 h 758469"/>
                  <a:gd name="connsiteX47" fmla="*/ 332599 w 518667"/>
                  <a:gd name="connsiteY47" fmla="*/ 669352 h 758469"/>
                  <a:gd name="connsiteX48" fmla="*/ 332599 w 518667"/>
                  <a:gd name="connsiteY48" fmla="*/ 669352 h 758469"/>
                  <a:gd name="connsiteX49" fmla="*/ 518668 w 518667"/>
                  <a:gd name="connsiteY49" fmla="*/ 294852 h 75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518667" h="758469">
                    <a:moveTo>
                      <a:pt x="207346" y="131045"/>
                    </a:moveTo>
                    <a:cubicBezTo>
                      <a:pt x="243715" y="131045"/>
                      <a:pt x="273142" y="101590"/>
                      <a:pt x="273142" y="65523"/>
                    </a:cubicBezTo>
                    <a:cubicBezTo>
                      <a:pt x="273142" y="29455"/>
                      <a:pt x="243564" y="0"/>
                      <a:pt x="207346" y="0"/>
                    </a:cubicBezTo>
                    <a:cubicBezTo>
                      <a:pt x="171129" y="0"/>
                      <a:pt x="141551" y="29455"/>
                      <a:pt x="141551" y="65523"/>
                    </a:cubicBezTo>
                    <a:cubicBezTo>
                      <a:pt x="141551" y="101590"/>
                      <a:pt x="171129" y="131045"/>
                      <a:pt x="207346" y="131045"/>
                    </a:cubicBezTo>
                    <a:close/>
                    <a:moveTo>
                      <a:pt x="0" y="640498"/>
                    </a:moveTo>
                    <a:lnTo>
                      <a:pt x="0" y="713836"/>
                    </a:lnTo>
                    <a:cubicBezTo>
                      <a:pt x="52063" y="713836"/>
                      <a:pt x="102617" y="704819"/>
                      <a:pt x="150153" y="687837"/>
                    </a:cubicBezTo>
                    <a:lnTo>
                      <a:pt x="124951" y="618858"/>
                    </a:lnTo>
                    <a:cubicBezTo>
                      <a:pt x="85413" y="632984"/>
                      <a:pt x="43310" y="640348"/>
                      <a:pt x="0" y="640498"/>
                    </a:cubicBezTo>
                    <a:close/>
                    <a:moveTo>
                      <a:pt x="518668" y="294852"/>
                    </a:moveTo>
                    <a:lnTo>
                      <a:pt x="292307" y="294852"/>
                    </a:lnTo>
                    <a:cubicBezTo>
                      <a:pt x="285667" y="380963"/>
                      <a:pt x="241602" y="456704"/>
                      <a:pt x="176260" y="505846"/>
                    </a:cubicBezTo>
                    <a:cubicBezTo>
                      <a:pt x="175354" y="506448"/>
                      <a:pt x="174449" y="507199"/>
                      <a:pt x="173543" y="507800"/>
                    </a:cubicBezTo>
                    <a:cubicBezTo>
                      <a:pt x="169469" y="510806"/>
                      <a:pt x="165394" y="513511"/>
                      <a:pt x="161320" y="516366"/>
                    </a:cubicBezTo>
                    <a:cubicBezTo>
                      <a:pt x="160414" y="516967"/>
                      <a:pt x="159509" y="517568"/>
                      <a:pt x="158754" y="518170"/>
                    </a:cubicBezTo>
                    <a:cubicBezTo>
                      <a:pt x="153925" y="521175"/>
                      <a:pt x="149096" y="524181"/>
                      <a:pt x="144116" y="526886"/>
                    </a:cubicBezTo>
                    <a:cubicBezTo>
                      <a:pt x="143211" y="527487"/>
                      <a:pt x="142155" y="527938"/>
                      <a:pt x="141249" y="528539"/>
                    </a:cubicBezTo>
                    <a:cubicBezTo>
                      <a:pt x="136571" y="531094"/>
                      <a:pt x="132044" y="533498"/>
                      <a:pt x="127215" y="535752"/>
                    </a:cubicBezTo>
                    <a:cubicBezTo>
                      <a:pt x="118462" y="539960"/>
                      <a:pt x="109709" y="543717"/>
                      <a:pt x="100504" y="547024"/>
                    </a:cubicBezTo>
                    <a:lnTo>
                      <a:pt x="126007" y="616754"/>
                    </a:lnTo>
                    <a:cubicBezTo>
                      <a:pt x="165545" y="602477"/>
                      <a:pt x="202366" y="581288"/>
                      <a:pt x="235264" y="553936"/>
                    </a:cubicBezTo>
                    <a:cubicBezTo>
                      <a:pt x="235717" y="554387"/>
                      <a:pt x="236019" y="554688"/>
                      <a:pt x="236321" y="555139"/>
                    </a:cubicBezTo>
                    <a:cubicBezTo>
                      <a:pt x="236321" y="555139"/>
                      <a:pt x="236321" y="555139"/>
                      <a:pt x="236321" y="555139"/>
                    </a:cubicBezTo>
                    <a:lnTo>
                      <a:pt x="283705" y="611344"/>
                    </a:lnTo>
                    <a:cubicBezTo>
                      <a:pt x="283705" y="611344"/>
                      <a:pt x="283705" y="611344"/>
                      <a:pt x="283705" y="611344"/>
                    </a:cubicBezTo>
                    <a:cubicBezTo>
                      <a:pt x="284007" y="611644"/>
                      <a:pt x="284309" y="611945"/>
                      <a:pt x="284460" y="612396"/>
                    </a:cubicBezTo>
                    <a:cubicBezTo>
                      <a:pt x="284460" y="612396"/>
                      <a:pt x="284460" y="612696"/>
                      <a:pt x="284611" y="612696"/>
                    </a:cubicBezTo>
                    <a:cubicBezTo>
                      <a:pt x="244771" y="645909"/>
                      <a:pt x="200103" y="671456"/>
                      <a:pt x="152265" y="688889"/>
                    </a:cubicBezTo>
                    <a:lnTo>
                      <a:pt x="177769" y="758469"/>
                    </a:lnTo>
                    <a:cubicBezTo>
                      <a:pt x="183654" y="756365"/>
                      <a:pt x="189238" y="754111"/>
                      <a:pt x="194972" y="751707"/>
                    </a:cubicBezTo>
                    <a:cubicBezTo>
                      <a:pt x="194972" y="751707"/>
                      <a:pt x="194972" y="751707"/>
                      <a:pt x="194972" y="751707"/>
                    </a:cubicBezTo>
                    <a:cubicBezTo>
                      <a:pt x="195425" y="751556"/>
                      <a:pt x="195877" y="751256"/>
                      <a:pt x="196330" y="751105"/>
                    </a:cubicBezTo>
                    <a:cubicBezTo>
                      <a:pt x="199499" y="749903"/>
                      <a:pt x="202517" y="748551"/>
                      <a:pt x="205535" y="747198"/>
                    </a:cubicBezTo>
                    <a:cubicBezTo>
                      <a:pt x="208855" y="745846"/>
                      <a:pt x="212175" y="744343"/>
                      <a:pt x="215344" y="742840"/>
                    </a:cubicBezTo>
                    <a:cubicBezTo>
                      <a:pt x="218363" y="741487"/>
                      <a:pt x="221381" y="739985"/>
                      <a:pt x="224399" y="738632"/>
                    </a:cubicBezTo>
                    <a:cubicBezTo>
                      <a:pt x="227719" y="737129"/>
                      <a:pt x="230888" y="735476"/>
                      <a:pt x="234208" y="733823"/>
                    </a:cubicBezTo>
                    <a:cubicBezTo>
                      <a:pt x="237075" y="732320"/>
                      <a:pt x="239942" y="730968"/>
                      <a:pt x="242810" y="729465"/>
                    </a:cubicBezTo>
                    <a:cubicBezTo>
                      <a:pt x="246431" y="727511"/>
                      <a:pt x="249902" y="725558"/>
                      <a:pt x="253524" y="723604"/>
                    </a:cubicBezTo>
                    <a:cubicBezTo>
                      <a:pt x="255939" y="722251"/>
                      <a:pt x="258353" y="720899"/>
                      <a:pt x="260768" y="719546"/>
                    </a:cubicBezTo>
                    <a:cubicBezTo>
                      <a:pt x="266502" y="716240"/>
                      <a:pt x="272086" y="712784"/>
                      <a:pt x="277669" y="709327"/>
                    </a:cubicBezTo>
                    <a:cubicBezTo>
                      <a:pt x="279480" y="708125"/>
                      <a:pt x="281291" y="706923"/>
                      <a:pt x="283102" y="705871"/>
                    </a:cubicBezTo>
                    <a:cubicBezTo>
                      <a:pt x="287025" y="703316"/>
                      <a:pt x="291100" y="700611"/>
                      <a:pt x="295023" y="697906"/>
                    </a:cubicBezTo>
                    <a:cubicBezTo>
                      <a:pt x="297136" y="696403"/>
                      <a:pt x="299400" y="694900"/>
                      <a:pt x="301512" y="693247"/>
                    </a:cubicBezTo>
                    <a:cubicBezTo>
                      <a:pt x="304983" y="690692"/>
                      <a:pt x="308454" y="688138"/>
                      <a:pt x="311925" y="685583"/>
                    </a:cubicBezTo>
                    <a:cubicBezTo>
                      <a:pt x="314038" y="683930"/>
                      <a:pt x="316150" y="682277"/>
                      <a:pt x="318263" y="680774"/>
                    </a:cubicBezTo>
                    <a:cubicBezTo>
                      <a:pt x="321734" y="678069"/>
                      <a:pt x="325205" y="675213"/>
                      <a:pt x="328676" y="672508"/>
                    </a:cubicBezTo>
                    <a:cubicBezTo>
                      <a:pt x="330034" y="671456"/>
                      <a:pt x="331241" y="670404"/>
                      <a:pt x="332599" y="669352"/>
                    </a:cubicBezTo>
                    <a:lnTo>
                      <a:pt x="332599" y="669352"/>
                    </a:lnTo>
                    <a:cubicBezTo>
                      <a:pt x="441252" y="578883"/>
                      <a:pt x="512028" y="445283"/>
                      <a:pt x="518668" y="294852"/>
                    </a:cubicBezTo>
                    <a:close/>
                  </a:path>
                </a:pathLst>
              </a:custGeom>
              <a:grpFill/>
              <a:ln w="0" cap="flat">
                <a:no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0314F0F1-ADF7-93BC-AECD-B7628D2B76A7}"/>
                  </a:ext>
                </a:extLst>
              </p:cNvPr>
              <p:cNvSpPr/>
              <p:nvPr/>
            </p:nvSpPr>
            <p:spPr>
              <a:xfrm>
                <a:off x="7740736" y="3584813"/>
                <a:ext cx="159056" cy="184244"/>
              </a:xfrm>
              <a:custGeom>
                <a:avLst/>
                <a:gdLst>
                  <a:gd name="connsiteX0" fmla="*/ 85564 w 159056"/>
                  <a:gd name="connsiteY0" fmla="*/ 184245 h 184244"/>
                  <a:gd name="connsiteX1" fmla="*/ 51158 w 159056"/>
                  <a:gd name="connsiteY1" fmla="*/ 177482 h 184244"/>
                  <a:gd name="connsiteX2" fmla="*/ 23994 w 159056"/>
                  <a:gd name="connsiteY2" fmla="*/ 158396 h 184244"/>
                  <a:gd name="connsiteX3" fmla="*/ 6338 w 159056"/>
                  <a:gd name="connsiteY3" fmla="*/ 129392 h 184244"/>
                  <a:gd name="connsiteX4" fmla="*/ 0 w 159056"/>
                  <a:gd name="connsiteY4" fmla="*/ 92573 h 184244"/>
                  <a:gd name="connsiteX5" fmla="*/ 6036 w 159056"/>
                  <a:gd name="connsiteY5" fmla="*/ 56055 h 184244"/>
                  <a:gd name="connsiteX6" fmla="*/ 23089 w 159056"/>
                  <a:gd name="connsiteY6" fmla="*/ 26600 h 184244"/>
                  <a:gd name="connsiteX7" fmla="*/ 49950 w 159056"/>
                  <a:gd name="connsiteY7" fmla="*/ 7063 h 184244"/>
                  <a:gd name="connsiteX8" fmla="*/ 85413 w 159056"/>
                  <a:gd name="connsiteY8" fmla="*/ 0 h 184244"/>
                  <a:gd name="connsiteX9" fmla="*/ 114689 w 159056"/>
                  <a:gd name="connsiteY9" fmla="*/ 4508 h 184244"/>
                  <a:gd name="connsiteX10" fmla="*/ 136873 w 159056"/>
                  <a:gd name="connsiteY10" fmla="*/ 17132 h 184244"/>
                  <a:gd name="connsiteX11" fmla="*/ 151662 w 159056"/>
                  <a:gd name="connsiteY11" fmla="*/ 36068 h 184244"/>
                  <a:gd name="connsiteX12" fmla="*/ 158603 w 159056"/>
                  <a:gd name="connsiteY12" fmla="*/ 59511 h 184244"/>
                  <a:gd name="connsiteX13" fmla="*/ 122838 w 159056"/>
                  <a:gd name="connsiteY13" fmla="*/ 59511 h 184244"/>
                  <a:gd name="connsiteX14" fmla="*/ 110615 w 159056"/>
                  <a:gd name="connsiteY14" fmla="*/ 38171 h 184244"/>
                  <a:gd name="connsiteX15" fmla="*/ 85263 w 159056"/>
                  <a:gd name="connsiteY15" fmla="*/ 30056 h 184244"/>
                  <a:gd name="connsiteX16" fmla="*/ 63834 w 159056"/>
                  <a:gd name="connsiteY16" fmla="*/ 34865 h 184244"/>
                  <a:gd name="connsiteX17" fmla="*/ 48743 w 159056"/>
                  <a:gd name="connsiteY17" fmla="*/ 48090 h 184244"/>
                  <a:gd name="connsiteX18" fmla="*/ 39839 w 159056"/>
                  <a:gd name="connsiteY18" fmla="*/ 67927 h 184244"/>
                  <a:gd name="connsiteX19" fmla="*/ 36821 w 159056"/>
                  <a:gd name="connsiteY19" fmla="*/ 92423 h 184244"/>
                  <a:gd name="connsiteX20" fmla="*/ 40141 w 159056"/>
                  <a:gd name="connsiteY20" fmla="*/ 117370 h 184244"/>
                  <a:gd name="connsiteX21" fmla="*/ 49799 w 159056"/>
                  <a:gd name="connsiteY21" fmla="*/ 137056 h 184244"/>
                  <a:gd name="connsiteX22" fmla="*/ 65192 w 159056"/>
                  <a:gd name="connsiteY22" fmla="*/ 149981 h 184244"/>
                  <a:gd name="connsiteX23" fmla="*/ 85413 w 159056"/>
                  <a:gd name="connsiteY23" fmla="*/ 154489 h 184244"/>
                  <a:gd name="connsiteX24" fmla="*/ 111671 w 159056"/>
                  <a:gd name="connsiteY24" fmla="*/ 145923 h 184244"/>
                  <a:gd name="connsiteX25" fmla="*/ 123744 w 159056"/>
                  <a:gd name="connsiteY25" fmla="*/ 123231 h 184244"/>
                  <a:gd name="connsiteX26" fmla="*/ 159056 w 159056"/>
                  <a:gd name="connsiteY26" fmla="*/ 123231 h 184244"/>
                  <a:gd name="connsiteX27" fmla="*/ 153322 w 159056"/>
                  <a:gd name="connsiteY27" fmla="*/ 145923 h 184244"/>
                  <a:gd name="connsiteX28" fmla="*/ 139438 w 159056"/>
                  <a:gd name="connsiteY28" fmla="*/ 165159 h 184244"/>
                  <a:gd name="connsiteX29" fmla="*/ 117255 w 159056"/>
                  <a:gd name="connsiteY29" fmla="*/ 178835 h 184244"/>
                  <a:gd name="connsiteX30" fmla="*/ 85564 w 159056"/>
                  <a:gd name="connsiteY30" fmla="*/ 183944 h 18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9056" h="184244">
                    <a:moveTo>
                      <a:pt x="85564" y="184245"/>
                    </a:moveTo>
                    <a:cubicBezTo>
                      <a:pt x="73190" y="184245"/>
                      <a:pt x="61721" y="181991"/>
                      <a:pt x="51158" y="177482"/>
                    </a:cubicBezTo>
                    <a:cubicBezTo>
                      <a:pt x="40594" y="172974"/>
                      <a:pt x="31540" y="166662"/>
                      <a:pt x="23994" y="158396"/>
                    </a:cubicBezTo>
                    <a:cubicBezTo>
                      <a:pt x="16449" y="150281"/>
                      <a:pt x="10564" y="140513"/>
                      <a:pt x="6338" y="129392"/>
                    </a:cubicBezTo>
                    <a:cubicBezTo>
                      <a:pt x="2113" y="118271"/>
                      <a:pt x="0" y="105948"/>
                      <a:pt x="0" y="92573"/>
                    </a:cubicBezTo>
                    <a:cubicBezTo>
                      <a:pt x="0" y="79198"/>
                      <a:pt x="1962" y="67326"/>
                      <a:pt x="6036" y="56055"/>
                    </a:cubicBezTo>
                    <a:cubicBezTo>
                      <a:pt x="9960" y="44784"/>
                      <a:pt x="15694" y="34865"/>
                      <a:pt x="23089" y="26600"/>
                    </a:cubicBezTo>
                    <a:cubicBezTo>
                      <a:pt x="30483" y="18334"/>
                      <a:pt x="39387" y="11722"/>
                      <a:pt x="49950" y="7063"/>
                    </a:cubicBezTo>
                    <a:cubicBezTo>
                      <a:pt x="60514" y="2404"/>
                      <a:pt x="72285" y="0"/>
                      <a:pt x="85413" y="0"/>
                    </a:cubicBezTo>
                    <a:cubicBezTo>
                      <a:pt x="96279" y="0"/>
                      <a:pt x="106088" y="1503"/>
                      <a:pt x="114689" y="4508"/>
                    </a:cubicBezTo>
                    <a:cubicBezTo>
                      <a:pt x="123291" y="7514"/>
                      <a:pt x="130686" y="11722"/>
                      <a:pt x="136873" y="17132"/>
                    </a:cubicBezTo>
                    <a:cubicBezTo>
                      <a:pt x="143060" y="22542"/>
                      <a:pt x="148040" y="28854"/>
                      <a:pt x="151662" y="36068"/>
                    </a:cubicBezTo>
                    <a:cubicBezTo>
                      <a:pt x="155283" y="43281"/>
                      <a:pt x="157698" y="51096"/>
                      <a:pt x="158603" y="59511"/>
                    </a:cubicBezTo>
                    <a:lnTo>
                      <a:pt x="122838" y="59511"/>
                    </a:lnTo>
                    <a:cubicBezTo>
                      <a:pt x="121178" y="50645"/>
                      <a:pt x="117104" y="43431"/>
                      <a:pt x="110615" y="38171"/>
                    </a:cubicBezTo>
                    <a:cubicBezTo>
                      <a:pt x="104126" y="32761"/>
                      <a:pt x="95675" y="30056"/>
                      <a:pt x="85263" y="30056"/>
                    </a:cubicBezTo>
                    <a:cubicBezTo>
                      <a:pt x="76963" y="30056"/>
                      <a:pt x="69870" y="31709"/>
                      <a:pt x="63834" y="34865"/>
                    </a:cubicBezTo>
                    <a:cubicBezTo>
                      <a:pt x="57797" y="38021"/>
                      <a:pt x="52817" y="42529"/>
                      <a:pt x="48743" y="48090"/>
                    </a:cubicBezTo>
                    <a:cubicBezTo>
                      <a:pt x="44819" y="53650"/>
                      <a:pt x="41801" y="60263"/>
                      <a:pt x="39839" y="67927"/>
                    </a:cubicBezTo>
                    <a:cubicBezTo>
                      <a:pt x="37878" y="75591"/>
                      <a:pt x="36821" y="83707"/>
                      <a:pt x="36821" y="92423"/>
                    </a:cubicBezTo>
                    <a:cubicBezTo>
                      <a:pt x="36821" y="101139"/>
                      <a:pt x="37878" y="109856"/>
                      <a:pt x="40141" y="117370"/>
                    </a:cubicBezTo>
                    <a:cubicBezTo>
                      <a:pt x="42405" y="125034"/>
                      <a:pt x="45574" y="131496"/>
                      <a:pt x="49799" y="137056"/>
                    </a:cubicBezTo>
                    <a:cubicBezTo>
                      <a:pt x="54025" y="142617"/>
                      <a:pt x="59156" y="146825"/>
                      <a:pt x="65192" y="149981"/>
                    </a:cubicBezTo>
                    <a:cubicBezTo>
                      <a:pt x="71228" y="152986"/>
                      <a:pt x="78019" y="154489"/>
                      <a:pt x="85413" y="154489"/>
                    </a:cubicBezTo>
                    <a:cubicBezTo>
                      <a:pt x="95977" y="154489"/>
                      <a:pt x="104730" y="151634"/>
                      <a:pt x="111671" y="145923"/>
                    </a:cubicBezTo>
                    <a:cubicBezTo>
                      <a:pt x="118613" y="140212"/>
                      <a:pt x="122537" y="132698"/>
                      <a:pt x="123744" y="123231"/>
                    </a:cubicBezTo>
                    <a:lnTo>
                      <a:pt x="159056" y="123231"/>
                    </a:lnTo>
                    <a:cubicBezTo>
                      <a:pt x="158603" y="131195"/>
                      <a:pt x="156642" y="138709"/>
                      <a:pt x="153322" y="145923"/>
                    </a:cubicBezTo>
                    <a:cubicBezTo>
                      <a:pt x="150002" y="153136"/>
                      <a:pt x="145324" y="159448"/>
                      <a:pt x="139438" y="165159"/>
                    </a:cubicBezTo>
                    <a:cubicBezTo>
                      <a:pt x="133251" y="170870"/>
                      <a:pt x="125857" y="175528"/>
                      <a:pt x="117255" y="178835"/>
                    </a:cubicBezTo>
                    <a:cubicBezTo>
                      <a:pt x="108502" y="182141"/>
                      <a:pt x="97939" y="183944"/>
                      <a:pt x="85564" y="183944"/>
                    </a:cubicBezTo>
                    <a:close/>
                  </a:path>
                </a:pathLst>
              </a:custGeom>
              <a:grpFill/>
              <a:ln w="0" cap="flat">
                <a:no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E5C07211-436C-7393-1FF8-1D9A1013E20C}"/>
                  </a:ext>
                </a:extLst>
              </p:cNvPr>
              <p:cNvSpPr/>
              <p:nvPr/>
            </p:nvSpPr>
            <p:spPr>
              <a:xfrm>
                <a:off x="7759298" y="3186268"/>
                <a:ext cx="366553" cy="354513"/>
              </a:xfrm>
              <a:custGeom>
                <a:avLst/>
                <a:gdLst>
                  <a:gd name="connsiteX0" fmla="*/ 0 w 366553"/>
                  <a:gd name="connsiteY0" fmla="*/ 301 h 354513"/>
                  <a:gd name="connsiteX1" fmla="*/ 113935 w 366553"/>
                  <a:gd name="connsiteY1" fmla="*/ 301 h 354513"/>
                  <a:gd name="connsiteX2" fmla="*/ 119669 w 366553"/>
                  <a:gd name="connsiteY2" fmla="*/ 4659 h 354513"/>
                  <a:gd name="connsiteX3" fmla="*/ 161772 w 366553"/>
                  <a:gd name="connsiteY3" fmla="*/ 155391 h 354513"/>
                  <a:gd name="connsiteX4" fmla="*/ 167507 w 366553"/>
                  <a:gd name="connsiteY4" fmla="*/ 177482 h 354513"/>
                  <a:gd name="connsiteX5" fmla="*/ 174298 w 366553"/>
                  <a:gd name="connsiteY5" fmla="*/ 203932 h 354513"/>
                  <a:gd name="connsiteX6" fmla="*/ 182296 w 366553"/>
                  <a:gd name="connsiteY6" fmla="*/ 236092 h 354513"/>
                  <a:gd name="connsiteX7" fmla="*/ 183352 w 366553"/>
                  <a:gd name="connsiteY7" fmla="*/ 236092 h 354513"/>
                  <a:gd name="connsiteX8" fmla="*/ 190747 w 366553"/>
                  <a:gd name="connsiteY8" fmla="*/ 203932 h 354513"/>
                  <a:gd name="connsiteX9" fmla="*/ 197236 w 366553"/>
                  <a:gd name="connsiteY9" fmla="*/ 177482 h 354513"/>
                  <a:gd name="connsiteX10" fmla="*/ 203272 w 366553"/>
                  <a:gd name="connsiteY10" fmla="*/ 155391 h 354513"/>
                  <a:gd name="connsiteX11" fmla="*/ 245828 w 366553"/>
                  <a:gd name="connsiteY11" fmla="*/ 4508 h 354513"/>
                  <a:gd name="connsiteX12" fmla="*/ 251562 w 366553"/>
                  <a:gd name="connsiteY12" fmla="*/ 150 h 354513"/>
                  <a:gd name="connsiteX13" fmla="*/ 366553 w 366553"/>
                  <a:gd name="connsiteY13" fmla="*/ 150 h 354513"/>
                  <a:gd name="connsiteX14" fmla="*/ 366553 w 366553"/>
                  <a:gd name="connsiteY14" fmla="*/ 354513 h 354513"/>
                  <a:gd name="connsiteX15" fmla="*/ 285969 w 366553"/>
                  <a:gd name="connsiteY15" fmla="*/ 354513 h 354513"/>
                  <a:gd name="connsiteX16" fmla="*/ 285969 w 366553"/>
                  <a:gd name="connsiteY16" fmla="*/ 158997 h 354513"/>
                  <a:gd name="connsiteX17" fmla="*/ 286422 w 366553"/>
                  <a:gd name="connsiteY17" fmla="*/ 135403 h 354513"/>
                  <a:gd name="connsiteX18" fmla="*/ 287478 w 366553"/>
                  <a:gd name="connsiteY18" fmla="*/ 105197 h 354513"/>
                  <a:gd name="connsiteX19" fmla="*/ 286422 w 366553"/>
                  <a:gd name="connsiteY19" fmla="*/ 105197 h 354513"/>
                  <a:gd name="connsiteX20" fmla="*/ 279480 w 366553"/>
                  <a:gd name="connsiteY20" fmla="*/ 133450 h 354513"/>
                  <a:gd name="connsiteX21" fmla="*/ 274198 w 366553"/>
                  <a:gd name="connsiteY21" fmla="*/ 155541 h 354513"/>
                  <a:gd name="connsiteX22" fmla="*/ 269973 w 366553"/>
                  <a:gd name="connsiteY22" fmla="*/ 171170 h 354513"/>
                  <a:gd name="connsiteX23" fmla="*/ 219872 w 366553"/>
                  <a:gd name="connsiteY23" fmla="*/ 350155 h 354513"/>
                  <a:gd name="connsiteX24" fmla="*/ 214137 w 366553"/>
                  <a:gd name="connsiteY24" fmla="*/ 354513 h 354513"/>
                  <a:gd name="connsiteX25" fmla="*/ 150454 w 366553"/>
                  <a:gd name="connsiteY25" fmla="*/ 354513 h 354513"/>
                  <a:gd name="connsiteX26" fmla="*/ 144720 w 366553"/>
                  <a:gd name="connsiteY26" fmla="*/ 350155 h 354513"/>
                  <a:gd name="connsiteX27" fmla="*/ 95222 w 366553"/>
                  <a:gd name="connsiteY27" fmla="*/ 171621 h 354513"/>
                  <a:gd name="connsiteX28" fmla="*/ 90695 w 366553"/>
                  <a:gd name="connsiteY28" fmla="*/ 155691 h 354513"/>
                  <a:gd name="connsiteX29" fmla="*/ 85263 w 366553"/>
                  <a:gd name="connsiteY29" fmla="*/ 133450 h 354513"/>
                  <a:gd name="connsiteX30" fmla="*/ 78774 w 366553"/>
                  <a:gd name="connsiteY30" fmla="*/ 105197 h 354513"/>
                  <a:gd name="connsiteX31" fmla="*/ 77717 w 366553"/>
                  <a:gd name="connsiteY31" fmla="*/ 105197 h 354513"/>
                  <a:gd name="connsiteX32" fmla="*/ 78170 w 366553"/>
                  <a:gd name="connsiteY32" fmla="*/ 135403 h 354513"/>
                  <a:gd name="connsiteX33" fmla="*/ 78924 w 366553"/>
                  <a:gd name="connsiteY33" fmla="*/ 159148 h 354513"/>
                  <a:gd name="connsiteX34" fmla="*/ 79226 w 366553"/>
                  <a:gd name="connsiteY34" fmla="*/ 176430 h 354513"/>
                  <a:gd name="connsiteX35" fmla="*/ 79226 w 366553"/>
                  <a:gd name="connsiteY35" fmla="*/ 354363 h 354513"/>
                  <a:gd name="connsiteX36" fmla="*/ 151 w 366553"/>
                  <a:gd name="connsiteY36" fmla="*/ 354363 h 354513"/>
                  <a:gd name="connsiteX37" fmla="*/ 151 w 366553"/>
                  <a:gd name="connsiteY37" fmla="*/ 0 h 354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66553" h="354513">
                    <a:moveTo>
                      <a:pt x="0" y="301"/>
                    </a:moveTo>
                    <a:lnTo>
                      <a:pt x="113935" y="301"/>
                    </a:lnTo>
                    <a:cubicBezTo>
                      <a:pt x="116651" y="301"/>
                      <a:pt x="118915" y="2104"/>
                      <a:pt x="119669" y="4659"/>
                    </a:cubicBezTo>
                    <a:lnTo>
                      <a:pt x="161772" y="155391"/>
                    </a:lnTo>
                    <a:cubicBezTo>
                      <a:pt x="163432" y="160951"/>
                      <a:pt x="165394" y="168315"/>
                      <a:pt x="167507" y="177482"/>
                    </a:cubicBezTo>
                    <a:cubicBezTo>
                      <a:pt x="169620" y="186499"/>
                      <a:pt x="171883" y="195365"/>
                      <a:pt x="174298" y="203932"/>
                    </a:cubicBezTo>
                    <a:cubicBezTo>
                      <a:pt x="177014" y="214151"/>
                      <a:pt x="179579" y="224971"/>
                      <a:pt x="182296" y="236092"/>
                    </a:cubicBezTo>
                    <a:lnTo>
                      <a:pt x="183352" y="236092"/>
                    </a:lnTo>
                    <a:cubicBezTo>
                      <a:pt x="185616" y="224821"/>
                      <a:pt x="188181" y="214151"/>
                      <a:pt x="190747" y="203932"/>
                    </a:cubicBezTo>
                    <a:cubicBezTo>
                      <a:pt x="192708" y="195365"/>
                      <a:pt x="194821" y="186499"/>
                      <a:pt x="197236" y="177482"/>
                    </a:cubicBezTo>
                    <a:cubicBezTo>
                      <a:pt x="199499" y="168465"/>
                      <a:pt x="201612" y="161101"/>
                      <a:pt x="203272" y="155391"/>
                    </a:cubicBezTo>
                    <a:lnTo>
                      <a:pt x="245828" y="4508"/>
                    </a:lnTo>
                    <a:cubicBezTo>
                      <a:pt x="246582" y="1954"/>
                      <a:pt x="248846" y="150"/>
                      <a:pt x="251562" y="150"/>
                    </a:cubicBezTo>
                    <a:lnTo>
                      <a:pt x="366553" y="150"/>
                    </a:lnTo>
                    <a:lnTo>
                      <a:pt x="366553" y="354513"/>
                    </a:lnTo>
                    <a:lnTo>
                      <a:pt x="285969" y="354513"/>
                    </a:lnTo>
                    <a:lnTo>
                      <a:pt x="285969" y="158997"/>
                    </a:lnTo>
                    <a:cubicBezTo>
                      <a:pt x="285969" y="151183"/>
                      <a:pt x="286120" y="143368"/>
                      <a:pt x="286422" y="135403"/>
                    </a:cubicBezTo>
                    <a:cubicBezTo>
                      <a:pt x="286724" y="126086"/>
                      <a:pt x="287025" y="116017"/>
                      <a:pt x="287478" y="105197"/>
                    </a:cubicBezTo>
                    <a:lnTo>
                      <a:pt x="286422" y="105197"/>
                    </a:lnTo>
                    <a:cubicBezTo>
                      <a:pt x="283705" y="115416"/>
                      <a:pt x="281442" y="124884"/>
                      <a:pt x="279480" y="133450"/>
                    </a:cubicBezTo>
                    <a:cubicBezTo>
                      <a:pt x="277820" y="141114"/>
                      <a:pt x="276009" y="148328"/>
                      <a:pt x="274198" y="155541"/>
                    </a:cubicBezTo>
                    <a:cubicBezTo>
                      <a:pt x="272387" y="162604"/>
                      <a:pt x="271029" y="167864"/>
                      <a:pt x="269973" y="171170"/>
                    </a:cubicBezTo>
                    <a:lnTo>
                      <a:pt x="219872" y="350155"/>
                    </a:lnTo>
                    <a:cubicBezTo>
                      <a:pt x="219117" y="352710"/>
                      <a:pt x="216853" y="354513"/>
                      <a:pt x="214137" y="354513"/>
                    </a:cubicBezTo>
                    <a:lnTo>
                      <a:pt x="150454" y="354513"/>
                    </a:lnTo>
                    <a:cubicBezTo>
                      <a:pt x="147738" y="354513"/>
                      <a:pt x="145474" y="352710"/>
                      <a:pt x="144720" y="350155"/>
                    </a:cubicBezTo>
                    <a:lnTo>
                      <a:pt x="95222" y="171621"/>
                    </a:lnTo>
                    <a:cubicBezTo>
                      <a:pt x="94166" y="168315"/>
                      <a:pt x="92808" y="163055"/>
                      <a:pt x="90695" y="155691"/>
                    </a:cubicBezTo>
                    <a:cubicBezTo>
                      <a:pt x="88733" y="148478"/>
                      <a:pt x="86923" y="140964"/>
                      <a:pt x="85263" y="133450"/>
                    </a:cubicBezTo>
                    <a:cubicBezTo>
                      <a:pt x="83301" y="124884"/>
                      <a:pt x="81037" y="115416"/>
                      <a:pt x="78774" y="105197"/>
                    </a:cubicBezTo>
                    <a:lnTo>
                      <a:pt x="77717" y="105197"/>
                    </a:lnTo>
                    <a:cubicBezTo>
                      <a:pt x="77717" y="116167"/>
                      <a:pt x="77868" y="126236"/>
                      <a:pt x="78170" y="135403"/>
                    </a:cubicBezTo>
                    <a:cubicBezTo>
                      <a:pt x="78472" y="143368"/>
                      <a:pt x="78774" y="151333"/>
                      <a:pt x="78924" y="159148"/>
                    </a:cubicBezTo>
                    <a:cubicBezTo>
                      <a:pt x="79075" y="167113"/>
                      <a:pt x="79226" y="172823"/>
                      <a:pt x="79226" y="176430"/>
                    </a:cubicBezTo>
                    <a:lnTo>
                      <a:pt x="79226" y="354363"/>
                    </a:lnTo>
                    <a:lnTo>
                      <a:pt x="151" y="354363"/>
                    </a:lnTo>
                    <a:lnTo>
                      <a:pt x="151" y="0"/>
                    </a:lnTo>
                    <a:close/>
                  </a:path>
                </a:pathLst>
              </a:custGeom>
              <a:grpFill/>
              <a:ln w="0" cap="flat">
                <a:noFill/>
                <a:prstDash val="solid"/>
                <a:miter/>
              </a:ln>
            </p:spPr>
            <p:txBody>
              <a:bodyPr rtlCol="0" anchor="ctr"/>
              <a:lstStyle/>
              <a:p>
                <a:endParaRPr lang="en-US"/>
              </a:p>
            </p:txBody>
          </p:sp>
          <p:sp>
            <p:nvSpPr>
              <p:cNvPr id="206" name="Freeform 205">
                <a:extLst>
                  <a:ext uri="{FF2B5EF4-FFF2-40B4-BE49-F238E27FC236}">
                    <a16:creationId xmlns:a16="http://schemas.microsoft.com/office/drawing/2014/main" id="{26B585D8-88F9-26AC-B1BB-AD6BAF8CA35A}"/>
                  </a:ext>
                </a:extLst>
              </p:cNvPr>
              <p:cNvSpPr/>
              <p:nvPr/>
            </p:nvSpPr>
            <p:spPr>
              <a:xfrm>
                <a:off x="8164332" y="3312804"/>
                <a:ext cx="88129" cy="228126"/>
              </a:xfrm>
              <a:custGeom>
                <a:avLst/>
                <a:gdLst>
                  <a:gd name="connsiteX0" fmla="*/ 6036 w 88129"/>
                  <a:gd name="connsiteY0" fmla="*/ 0 h 228126"/>
                  <a:gd name="connsiteX1" fmla="*/ 88130 w 88129"/>
                  <a:gd name="connsiteY1" fmla="*/ 0 h 228126"/>
                  <a:gd name="connsiteX2" fmla="*/ 88130 w 88129"/>
                  <a:gd name="connsiteY2" fmla="*/ 228127 h 228126"/>
                  <a:gd name="connsiteX3" fmla="*/ 0 w 88129"/>
                  <a:gd name="connsiteY3" fmla="*/ 228127 h 228126"/>
                  <a:gd name="connsiteX4" fmla="*/ 0 w 88129"/>
                  <a:gd name="connsiteY4" fmla="*/ 5861 h 228126"/>
                  <a:gd name="connsiteX5" fmla="*/ 5885 w 88129"/>
                  <a:gd name="connsiteY5" fmla="*/ 0 h 228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129" h="228126">
                    <a:moveTo>
                      <a:pt x="6036" y="0"/>
                    </a:moveTo>
                    <a:lnTo>
                      <a:pt x="88130" y="0"/>
                    </a:lnTo>
                    <a:lnTo>
                      <a:pt x="88130" y="228127"/>
                    </a:lnTo>
                    <a:lnTo>
                      <a:pt x="0" y="228127"/>
                    </a:lnTo>
                    <a:lnTo>
                      <a:pt x="0" y="5861"/>
                    </a:lnTo>
                    <a:cubicBezTo>
                      <a:pt x="0" y="2555"/>
                      <a:pt x="2716" y="0"/>
                      <a:pt x="5885" y="0"/>
                    </a:cubicBezTo>
                    <a:close/>
                  </a:path>
                </a:pathLst>
              </a:custGeom>
              <a:grpFill/>
              <a:ln w="0" cap="flat">
                <a:noFill/>
                <a:prstDash val="solid"/>
                <a:miter/>
              </a:ln>
            </p:spPr>
            <p:txBody>
              <a:bodyPr rtlCol="0" anchor="ctr"/>
              <a:lstStyle/>
              <a:p>
                <a:endParaRPr lang="en-US"/>
              </a:p>
            </p:txBody>
          </p:sp>
          <p:sp>
            <p:nvSpPr>
              <p:cNvPr id="207" name="Freeform 206">
                <a:extLst>
                  <a:ext uri="{FF2B5EF4-FFF2-40B4-BE49-F238E27FC236}">
                    <a16:creationId xmlns:a16="http://schemas.microsoft.com/office/drawing/2014/main" id="{64C3C2AB-BC3B-CC48-C95B-729C75E78A64}"/>
                  </a:ext>
                </a:extLst>
              </p:cNvPr>
              <p:cNvSpPr/>
              <p:nvPr/>
            </p:nvSpPr>
            <p:spPr>
              <a:xfrm>
                <a:off x="8285662" y="3179505"/>
                <a:ext cx="332146" cy="369391"/>
              </a:xfrm>
              <a:custGeom>
                <a:avLst/>
                <a:gdLst>
                  <a:gd name="connsiteX0" fmla="*/ 175656 w 332146"/>
                  <a:gd name="connsiteY0" fmla="*/ 369391 h 369391"/>
                  <a:gd name="connsiteX1" fmla="*/ 103975 w 332146"/>
                  <a:gd name="connsiteY1" fmla="*/ 355565 h 369391"/>
                  <a:gd name="connsiteX2" fmla="*/ 48441 w 332146"/>
                  <a:gd name="connsiteY2" fmla="*/ 317093 h 369391"/>
                  <a:gd name="connsiteX3" fmla="*/ 12676 w 332146"/>
                  <a:gd name="connsiteY3" fmla="*/ 258784 h 369391"/>
                  <a:gd name="connsiteX4" fmla="*/ 0 w 332146"/>
                  <a:gd name="connsiteY4" fmla="*/ 185447 h 369391"/>
                  <a:gd name="connsiteX5" fmla="*/ 12374 w 332146"/>
                  <a:gd name="connsiteY5" fmla="*/ 111809 h 369391"/>
                  <a:gd name="connsiteX6" fmla="*/ 47686 w 332146"/>
                  <a:gd name="connsiteY6" fmla="*/ 53049 h 369391"/>
                  <a:gd name="connsiteX7" fmla="*/ 102919 w 332146"/>
                  <a:gd name="connsiteY7" fmla="*/ 14126 h 369391"/>
                  <a:gd name="connsiteX8" fmla="*/ 175052 w 332146"/>
                  <a:gd name="connsiteY8" fmla="*/ 0 h 369391"/>
                  <a:gd name="connsiteX9" fmla="*/ 232095 w 332146"/>
                  <a:gd name="connsiteY9" fmla="*/ 8416 h 369391"/>
                  <a:gd name="connsiteX10" fmla="*/ 276613 w 332146"/>
                  <a:gd name="connsiteY10" fmla="*/ 31258 h 369391"/>
                  <a:gd name="connsiteX11" fmla="*/ 313132 w 332146"/>
                  <a:gd name="connsiteY11" fmla="*/ 73938 h 369391"/>
                  <a:gd name="connsiteX12" fmla="*/ 329732 w 332146"/>
                  <a:gd name="connsiteY12" fmla="*/ 128941 h 369391"/>
                  <a:gd name="connsiteX13" fmla="*/ 241602 w 332146"/>
                  <a:gd name="connsiteY13" fmla="*/ 128941 h 369391"/>
                  <a:gd name="connsiteX14" fmla="*/ 220475 w 332146"/>
                  <a:gd name="connsiteY14" fmla="*/ 89117 h 369391"/>
                  <a:gd name="connsiteX15" fmla="*/ 174449 w 332146"/>
                  <a:gd name="connsiteY15" fmla="*/ 73037 h 369391"/>
                  <a:gd name="connsiteX16" fmla="*/ 136571 w 332146"/>
                  <a:gd name="connsiteY16" fmla="*/ 81452 h 369391"/>
                  <a:gd name="connsiteX17" fmla="*/ 110162 w 332146"/>
                  <a:gd name="connsiteY17" fmla="*/ 105047 h 369391"/>
                  <a:gd name="connsiteX18" fmla="*/ 94468 w 332146"/>
                  <a:gd name="connsiteY18" fmla="*/ 140663 h 369391"/>
                  <a:gd name="connsiteX19" fmla="*/ 89186 w 332146"/>
                  <a:gd name="connsiteY19" fmla="*/ 185447 h 369391"/>
                  <a:gd name="connsiteX20" fmla="*/ 95222 w 332146"/>
                  <a:gd name="connsiteY20" fmla="*/ 230231 h 369391"/>
                  <a:gd name="connsiteX21" fmla="*/ 112426 w 332146"/>
                  <a:gd name="connsiteY21" fmla="*/ 265697 h 369391"/>
                  <a:gd name="connsiteX22" fmla="*/ 139287 w 332146"/>
                  <a:gd name="connsiteY22" fmla="*/ 288991 h 369391"/>
                  <a:gd name="connsiteX23" fmla="*/ 174901 w 332146"/>
                  <a:gd name="connsiteY23" fmla="*/ 297406 h 369391"/>
                  <a:gd name="connsiteX24" fmla="*/ 222890 w 332146"/>
                  <a:gd name="connsiteY24" fmla="*/ 280876 h 369391"/>
                  <a:gd name="connsiteX25" fmla="*/ 244017 w 332146"/>
                  <a:gd name="connsiteY25" fmla="*/ 238496 h 369391"/>
                  <a:gd name="connsiteX26" fmla="*/ 332146 w 332146"/>
                  <a:gd name="connsiteY26" fmla="*/ 238496 h 369391"/>
                  <a:gd name="connsiteX27" fmla="*/ 319018 w 332146"/>
                  <a:gd name="connsiteY27" fmla="*/ 288540 h 369391"/>
                  <a:gd name="connsiteX28" fmla="*/ 289440 w 332146"/>
                  <a:gd name="connsiteY28" fmla="*/ 329116 h 369391"/>
                  <a:gd name="connsiteX29" fmla="*/ 240848 w 332146"/>
                  <a:gd name="connsiteY29" fmla="*/ 359172 h 369391"/>
                  <a:gd name="connsiteX30" fmla="*/ 175354 w 332146"/>
                  <a:gd name="connsiteY30" fmla="*/ 369391 h 36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32146" h="369391">
                    <a:moveTo>
                      <a:pt x="175656" y="369391"/>
                    </a:moveTo>
                    <a:cubicBezTo>
                      <a:pt x="149398" y="369391"/>
                      <a:pt x="125555" y="364732"/>
                      <a:pt x="103975" y="355565"/>
                    </a:cubicBezTo>
                    <a:cubicBezTo>
                      <a:pt x="82395" y="346248"/>
                      <a:pt x="63984" y="333474"/>
                      <a:pt x="48441" y="317093"/>
                    </a:cubicBezTo>
                    <a:cubicBezTo>
                      <a:pt x="32898" y="300713"/>
                      <a:pt x="21127" y="281326"/>
                      <a:pt x="12676" y="258784"/>
                    </a:cubicBezTo>
                    <a:cubicBezTo>
                      <a:pt x="4225" y="236392"/>
                      <a:pt x="0" y="211896"/>
                      <a:pt x="0" y="185447"/>
                    </a:cubicBezTo>
                    <a:cubicBezTo>
                      <a:pt x="0" y="158998"/>
                      <a:pt x="4074" y="134502"/>
                      <a:pt x="12374" y="111809"/>
                    </a:cubicBezTo>
                    <a:cubicBezTo>
                      <a:pt x="20674" y="89117"/>
                      <a:pt x="32445" y="69580"/>
                      <a:pt x="47686" y="53049"/>
                    </a:cubicBezTo>
                    <a:cubicBezTo>
                      <a:pt x="62928" y="36518"/>
                      <a:pt x="81339" y="23594"/>
                      <a:pt x="102919" y="14126"/>
                    </a:cubicBezTo>
                    <a:cubicBezTo>
                      <a:pt x="124498" y="4659"/>
                      <a:pt x="148493" y="0"/>
                      <a:pt x="175052" y="0"/>
                    </a:cubicBezTo>
                    <a:cubicBezTo>
                      <a:pt x="196028" y="0"/>
                      <a:pt x="214892" y="2855"/>
                      <a:pt x="232095" y="8416"/>
                    </a:cubicBezTo>
                    <a:cubicBezTo>
                      <a:pt x="249148" y="13976"/>
                      <a:pt x="264087" y="21640"/>
                      <a:pt x="276613" y="31258"/>
                    </a:cubicBezTo>
                    <a:cubicBezTo>
                      <a:pt x="292156" y="42830"/>
                      <a:pt x="304380" y="56957"/>
                      <a:pt x="313132" y="73938"/>
                    </a:cubicBezTo>
                    <a:cubicBezTo>
                      <a:pt x="321885" y="90770"/>
                      <a:pt x="327468" y="109104"/>
                      <a:pt x="329732" y="128941"/>
                    </a:cubicBezTo>
                    <a:lnTo>
                      <a:pt x="241602" y="128941"/>
                    </a:lnTo>
                    <a:cubicBezTo>
                      <a:pt x="239339" y="113011"/>
                      <a:pt x="232246" y="99787"/>
                      <a:pt x="220475" y="89117"/>
                    </a:cubicBezTo>
                    <a:cubicBezTo>
                      <a:pt x="208704" y="78447"/>
                      <a:pt x="193312" y="73037"/>
                      <a:pt x="174449" y="73037"/>
                    </a:cubicBezTo>
                    <a:cubicBezTo>
                      <a:pt x="159811" y="73037"/>
                      <a:pt x="147285" y="75892"/>
                      <a:pt x="136571" y="81452"/>
                    </a:cubicBezTo>
                    <a:cubicBezTo>
                      <a:pt x="126007" y="87013"/>
                      <a:pt x="117104" y="94978"/>
                      <a:pt x="110162" y="105047"/>
                    </a:cubicBezTo>
                    <a:cubicBezTo>
                      <a:pt x="103220" y="115115"/>
                      <a:pt x="97939" y="126988"/>
                      <a:pt x="94468" y="140663"/>
                    </a:cubicBezTo>
                    <a:cubicBezTo>
                      <a:pt x="90997" y="154339"/>
                      <a:pt x="89186" y="169367"/>
                      <a:pt x="89186" y="185447"/>
                    </a:cubicBezTo>
                    <a:cubicBezTo>
                      <a:pt x="89186" y="201527"/>
                      <a:pt x="91148" y="216555"/>
                      <a:pt x="95222" y="230231"/>
                    </a:cubicBezTo>
                    <a:cubicBezTo>
                      <a:pt x="99146" y="243906"/>
                      <a:pt x="104880" y="255779"/>
                      <a:pt x="112426" y="265697"/>
                    </a:cubicBezTo>
                    <a:cubicBezTo>
                      <a:pt x="119820" y="275616"/>
                      <a:pt x="128875" y="283430"/>
                      <a:pt x="139287" y="288991"/>
                    </a:cubicBezTo>
                    <a:cubicBezTo>
                      <a:pt x="149700" y="294551"/>
                      <a:pt x="161621" y="297406"/>
                      <a:pt x="174901" y="297406"/>
                    </a:cubicBezTo>
                    <a:cubicBezTo>
                      <a:pt x="194821" y="297406"/>
                      <a:pt x="210817" y="291846"/>
                      <a:pt x="222890" y="280876"/>
                    </a:cubicBezTo>
                    <a:cubicBezTo>
                      <a:pt x="234962" y="269755"/>
                      <a:pt x="242055" y="255628"/>
                      <a:pt x="244017" y="238496"/>
                    </a:cubicBezTo>
                    <a:lnTo>
                      <a:pt x="332146" y="238496"/>
                    </a:lnTo>
                    <a:cubicBezTo>
                      <a:pt x="330788" y="256380"/>
                      <a:pt x="326412" y="273061"/>
                      <a:pt x="319018" y="288540"/>
                    </a:cubicBezTo>
                    <a:cubicBezTo>
                      <a:pt x="311623" y="304019"/>
                      <a:pt x="301663" y="317694"/>
                      <a:pt x="289440" y="329116"/>
                    </a:cubicBezTo>
                    <a:cubicBezTo>
                      <a:pt x="275556" y="342341"/>
                      <a:pt x="259258" y="352259"/>
                      <a:pt x="240848" y="359172"/>
                    </a:cubicBezTo>
                    <a:cubicBezTo>
                      <a:pt x="222437" y="366085"/>
                      <a:pt x="200555" y="369391"/>
                      <a:pt x="175354" y="369391"/>
                    </a:cubicBezTo>
                    <a:close/>
                  </a:path>
                </a:pathLst>
              </a:custGeom>
              <a:grpFill/>
              <a:ln w="0" cap="flat">
                <a:no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ABA694CB-07AC-6BDC-CE70-319A02FFF708}"/>
                  </a:ext>
                </a:extLst>
              </p:cNvPr>
              <p:cNvSpPr/>
              <p:nvPr/>
            </p:nvSpPr>
            <p:spPr>
              <a:xfrm>
                <a:off x="8643010" y="3186568"/>
                <a:ext cx="299852" cy="354663"/>
              </a:xfrm>
              <a:custGeom>
                <a:avLst/>
                <a:gdLst>
                  <a:gd name="connsiteX0" fmla="*/ 151 w 299852"/>
                  <a:gd name="connsiteY0" fmla="*/ 5861 h 354663"/>
                  <a:gd name="connsiteX1" fmla="*/ 6036 w 299852"/>
                  <a:gd name="connsiteY1" fmla="*/ 0 h 354663"/>
                  <a:gd name="connsiteX2" fmla="*/ 170374 w 299852"/>
                  <a:gd name="connsiteY2" fmla="*/ 0 h 354663"/>
                  <a:gd name="connsiteX3" fmla="*/ 219570 w 299852"/>
                  <a:gd name="connsiteY3" fmla="*/ 6763 h 354663"/>
                  <a:gd name="connsiteX4" fmla="*/ 259107 w 299852"/>
                  <a:gd name="connsiteY4" fmla="*/ 26299 h 354663"/>
                  <a:gd name="connsiteX5" fmla="*/ 285214 w 299852"/>
                  <a:gd name="connsiteY5" fmla="*/ 58309 h 354663"/>
                  <a:gd name="connsiteX6" fmla="*/ 294722 w 299852"/>
                  <a:gd name="connsiteY6" fmla="*/ 102191 h 354663"/>
                  <a:gd name="connsiteX7" fmla="*/ 279480 w 299852"/>
                  <a:gd name="connsiteY7" fmla="*/ 155240 h 354663"/>
                  <a:gd name="connsiteX8" fmla="*/ 233001 w 299852"/>
                  <a:gd name="connsiteY8" fmla="*/ 188002 h 354663"/>
                  <a:gd name="connsiteX9" fmla="*/ 233001 w 299852"/>
                  <a:gd name="connsiteY9" fmla="*/ 189505 h 354663"/>
                  <a:gd name="connsiteX10" fmla="*/ 268615 w 299852"/>
                  <a:gd name="connsiteY10" fmla="*/ 212498 h 354663"/>
                  <a:gd name="connsiteX11" fmla="*/ 284762 w 299852"/>
                  <a:gd name="connsiteY11" fmla="*/ 254426 h 354663"/>
                  <a:gd name="connsiteX12" fmla="*/ 288534 w 299852"/>
                  <a:gd name="connsiteY12" fmla="*/ 288390 h 354663"/>
                  <a:gd name="connsiteX13" fmla="*/ 290345 w 299852"/>
                  <a:gd name="connsiteY13" fmla="*/ 318145 h 354663"/>
                  <a:gd name="connsiteX14" fmla="*/ 293363 w 299852"/>
                  <a:gd name="connsiteY14" fmla="*/ 339936 h 354663"/>
                  <a:gd name="connsiteX15" fmla="*/ 299852 w 299852"/>
                  <a:gd name="connsiteY15" fmla="*/ 350155 h 354663"/>
                  <a:gd name="connsiteX16" fmla="*/ 299852 w 299852"/>
                  <a:gd name="connsiteY16" fmla="*/ 354664 h 354663"/>
                  <a:gd name="connsiteX17" fmla="*/ 214288 w 299852"/>
                  <a:gd name="connsiteY17" fmla="*/ 354664 h 354663"/>
                  <a:gd name="connsiteX18" fmla="*/ 209006 w 299852"/>
                  <a:gd name="connsiteY18" fmla="*/ 344445 h 354663"/>
                  <a:gd name="connsiteX19" fmla="*/ 205988 w 299852"/>
                  <a:gd name="connsiteY19" fmla="*/ 324607 h 354663"/>
                  <a:gd name="connsiteX20" fmla="*/ 203725 w 299852"/>
                  <a:gd name="connsiteY20" fmla="*/ 299360 h 354663"/>
                  <a:gd name="connsiteX21" fmla="*/ 200707 w 299852"/>
                  <a:gd name="connsiteY21" fmla="*/ 272310 h 354663"/>
                  <a:gd name="connsiteX22" fmla="*/ 183503 w 299852"/>
                  <a:gd name="connsiteY22" fmla="*/ 234589 h 354663"/>
                  <a:gd name="connsiteX23" fmla="*/ 141400 w 299852"/>
                  <a:gd name="connsiteY23" fmla="*/ 221665 h 354663"/>
                  <a:gd name="connsiteX24" fmla="*/ 88130 w 299852"/>
                  <a:gd name="connsiteY24" fmla="*/ 221665 h 354663"/>
                  <a:gd name="connsiteX25" fmla="*/ 88130 w 299852"/>
                  <a:gd name="connsiteY25" fmla="*/ 354513 h 354663"/>
                  <a:gd name="connsiteX26" fmla="*/ 0 w 299852"/>
                  <a:gd name="connsiteY26" fmla="*/ 354513 h 354663"/>
                  <a:gd name="connsiteX27" fmla="*/ 0 w 299852"/>
                  <a:gd name="connsiteY27" fmla="*/ 6011 h 354663"/>
                  <a:gd name="connsiteX28" fmla="*/ 154378 w 299852"/>
                  <a:gd name="connsiteY28" fmla="*/ 156593 h 354663"/>
                  <a:gd name="connsiteX29" fmla="*/ 193916 w 299852"/>
                  <a:gd name="connsiteY29" fmla="*/ 145172 h 354663"/>
                  <a:gd name="connsiteX30" fmla="*/ 207045 w 299852"/>
                  <a:gd name="connsiteY30" fmla="*/ 113462 h 354663"/>
                  <a:gd name="connsiteX31" fmla="*/ 194368 w 299852"/>
                  <a:gd name="connsiteY31" fmla="*/ 81753 h 354663"/>
                  <a:gd name="connsiteX32" fmla="*/ 156340 w 299852"/>
                  <a:gd name="connsiteY32" fmla="*/ 69430 h 354663"/>
                  <a:gd name="connsiteX33" fmla="*/ 88130 w 299852"/>
                  <a:gd name="connsiteY33" fmla="*/ 69430 h 354663"/>
                  <a:gd name="connsiteX34" fmla="*/ 88130 w 299852"/>
                  <a:gd name="connsiteY34" fmla="*/ 156593 h 354663"/>
                  <a:gd name="connsiteX35" fmla="*/ 154378 w 299852"/>
                  <a:gd name="connsiteY35" fmla="*/ 156593 h 354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99852" h="354663">
                    <a:moveTo>
                      <a:pt x="151" y="5861"/>
                    </a:moveTo>
                    <a:cubicBezTo>
                      <a:pt x="151" y="2555"/>
                      <a:pt x="2867" y="0"/>
                      <a:pt x="6036" y="0"/>
                    </a:cubicBezTo>
                    <a:lnTo>
                      <a:pt x="170374" y="0"/>
                    </a:lnTo>
                    <a:cubicBezTo>
                      <a:pt x="187879" y="0"/>
                      <a:pt x="204328" y="2254"/>
                      <a:pt x="219570" y="6763"/>
                    </a:cubicBezTo>
                    <a:cubicBezTo>
                      <a:pt x="234811" y="11271"/>
                      <a:pt x="247940" y="17733"/>
                      <a:pt x="259107" y="26299"/>
                    </a:cubicBezTo>
                    <a:cubicBezTo>
                      <a:pt x="270275" y="34865"/>
                      <a:pt x="278876" y="45535"/>
                      <a:pt x="285214" y="58309"/>
                    </a:cubicBezTo>
                    <a:cubicBezTo>
                      <a:pt x="291553" y="71083"/>
                      <a:pt x="294722" y="85660"/>
                      <a:pt x="294722" y="102191"/>
                    </a:cubicBezTo>
                    <a:cubicBezTo>
                      <a:pt x="294722" y="123080"/>
                      <a:pt x="289591" y="140663"/>
                      <a:pt x="279480" y="155240"/>
                    </a:cubicBezTo>
                    <a:cubicBezTo>
                      <a:pt x="269369" y="169818"/>
                      <a:pt x="253826" y="180638"/>
                      <a:pt x="233001" y="188002"/>
                    </a:cubicBezTo>
                    <a:lnTo>
                      <a:pt x="233001" y="189505"/>
                    </a:lnTo>
                    <a:cubicBezTo>
                      <a:pt x="248544" y="194764"/>
                      <a:pt x="260466" y="202429"/>
                      <a:pt x="268615" y="212498"/>
                    </a:cubicBezTo>
                    <a:cubicBezTo>
                      <a:pt x="276764" y="222566"/>
                      <a:pt x="282196" y="236543"/>
                      <a:pt x="284762" y="254426"/>
                    </a:cubicBezTo>
                    <a:cubicBezTo>
                      <a:pt x="286724" y="265998"/>
                      <a:pt x="287931" y="277269"/>
                      <a:pt x="288534" y="288390"/>
                    </a:cubicBezTo>
                    <a:cubicBezTo>
                      <a:pt x="288987" y="299510"/>
                      <a:pt x="289591" y="309429"/>
                      <a:pt x="290345" y="318145"/>
                    </a:cubicBezTo>
                    <a:cubicBezTo>
                      <a:pt x="290949" y="326862"/>
                      <a:pt x="292005" y="334225"/>
                      <a:pt x="293363" y="339936"/>
                    </a:cubicBezTo>
                    <a:cubicBezTo>
                      <a:pt x="294722" y="345647"/>
                      <a:pt x="296834" y="349103"/>
                      <a:pt x="299852" y="350155"/>
                    </a:cubicBezTo>
                    <a:lnTo>
                      <a:pt x="299852" y="354664"/>
                    </a:lnTo>
                    <a:lnTo>
                      <a:pt x="214288" y="354664"/>
                    </a:lnTo>
                    <a:cubicBezTo>
                      <a:pt x="212025" y="353311"/>
                      <a:pt x="210214" y="350005"/>
                      <a:pt x="209006" y="344445"/>
                    </a:cubicBezTo>
                    <a:cubicBezTo>
                      <a:pt x="207799" y="339034"/>
                      <a:pt x="206894" y="332422"/>
                      <a:pt x="205988" y="324607"/>
                    </a:cubicBezTo>
                    <a:cubicBezTo>
                      <a:pt x="205083" y="316793"/>
                      <a:pt x="204479" y="308377"/>
                      <a:pt x="203725" y="299360"/>
                    </a:cubicBezTo>
                    <a:cubicBezTo>
                      <a:pt x="203121" y="290343"/>
                      <a:pt x="202065" y="281326"/>
                      <a:pt x="200707" y="272310"/>
                    </a:cubicBezTo>
                    <a:cubicBezTo>
                      <a:pt x="198443" y="255779"/>
                      <a:pt x="192708" y="243305"/>
                      <a:pt x="183503" y="234589"/>
                    </a:cubicBezTo>
                    <a:cubicBezTo>
                      <a:pt x="174449" y="226023"/>
                      <a:pt x="160414" y="221665"/>
                      <a:pt x="141400" y="221665"/>
                    </a:cubicBezTo>
                    <a:lnTo>
                      <a:pt x="88130" y="221665"/>
                    </a:lnTo>
                    <a:lnTo>
                      <a:pt x="88130" y="354513"/>
                    </a:lnTo>
                    <a:lnTo>
                      <a:pt x="0" y="354513"/>
                    </a:lnTo>
                    <a:lnTo>
                      <a:pt x="0" y="6011"/>
                    </a:lnTo>
                    <a:close/>
                    <a:moveTo>
                      <a:pt x="154378" y="156593"/>
                    </a:moveTo>
                    <a:cubicBezTo>
                      <a:pt x="172034" y="156593"/>
                      <a:pt x="185163" y="152836"/>
                      <a:pt x="193916" y="145172"/>
                    </a:cubicBezTo>
                    <a:cubicBezTo>
                      <a:pt x="202668" y="137507"/>
                      <a:pt x="207045" y="126988"/>
                      <a:pt x="207045" y="113462"/>
                    </a:cubicBezTo>
                    <a:cubicBezTo>
                      <a:pt x="207045" y="99937"/>
                      <a:pt x="202819" y="90018"/>
                      <a:pt x="194368" y="81753"/>
                    </a:cubicBezTo>
                    <a:cubicBezTo>
                      <a:pt x="185918" y="73488"/>
                      <a:pt x="173241" y="69430"/>
                      <a:pt x="156340" y="69430"/>
                    </a:cubicBezTo>
                    <a:lnTo>
                      <a:pt x="88130" y="69430"/>
                    </a:lnTo>
                    <a:lnTo>
                      <a:pt x="88130" y="156593"/>
                    </a:lnTo>
                    <a:lnTo>
                      <a:pt x="154378" y="156593"/>
                    </a:lnTo>
                    <a:close/>
                  </a:path>
                </a:pathLst>
              </a:custGeom>
              <a:grpFill/>
              <a:ln w="0" cap="flat">
                <a:no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C6763231-D674-B1BA-5A32-0FE09D3A5CA2}"/>
                  </a:ext>
                </a:extLst>
              </p:cNvPr>
              <p:cNvSpPr/>
              <p:nvPr/>
            </p:nvSpPr>
            <p:spPr>
              <a:xfrm>
                <a:off x="8950709" y="3179655"/>
                <a:ext cx="351764" cy="369691"/>
              </a:xfrm>
              <a:custGeom>
                <a:avLst/>
                <a:gdLst>
                  <a:gd name="connsiteX0" fmla="*/ 175656 w 351764"/>
                  <a:gd name="connsiteY0" fmla="*/ 369692 h 369691"/>
                  <a:gd name="connsiteX1" fmla="*/ 102768 w 351764"/>
                  <a:gd name="connsiteY1" fmla="*/ 355866 h 369691"/>
                  <a:gd name="connsiteX2" fmla="*/ 47536 w 351764"/>
                  <a:gd name="connsiteY2" fmla="*/ 317244 h 369691"/>
                  <a:gd name="connsiteX3" fmla="*/ 12374 w 351764"/>
                  <a:gd name="connsiteY3" fmla="*/ 258484 h 369691"/>
                  <a:gd name="connsiteX4" fmla="*/ 0 w 351764"/>
                  <a:gd name="connsiteY4" fmla="*/ 184846 h 369691"/>
                  <a:gd name="connsiteX5" fmla="*/ 12374 w 351764"/>
                  <a:gd name="connsiteY5" fmla="*/ 111208 h 369691"/>
                  <a:gd name="connsiteX6" fmla="*/ 47536 w 351764"/>
                  <a:gd name="connsiteY6" fmla="*/ 52448 h 369691"/>
                  <a:gd name="connsiteX7" fmla="*/ 102768 w 351764"/>
                  <a:gd name="connsiteY7" fmla="*/ 13826 h 369691"/>
                  <a:gd name="connsiteX8" fmla="*/ 175656 w 351764"/>
                  <a:gd name="connsiteY8" fmla="*/ 0 h 369691"/>
                  <a:gd name="connsiteX9" fmla="*/ 248544 w 351764"/>
                  <a:gd name="connsiteY9" fmla="*/ 13826 h 369691"/>
                  <a:gd name="connsiteX10" fmla="*/ 304078 w 351764"/>
                  <a:gd name="connsiteY10" fmla="*/ 52448 h 369691"/>
                  <a:gd name="connsiteX11" fmla="*/ 339390 w 351764"/>
                  <a:gd name="connsiteY11" fmla="*/ 111208 h 369691"/>
                  <a:gd name="connsiteX12" fmla="*/ 351764 w 351764"/>
                  <a:gd name="connsiteY12" fmla="*/ 184846 h 369691"/>
                  <a:gd name="connsiteX13" fmla="*/ 339390 w 351764"/>
                  <a:gd name="connsiteY13" fmla="*/ 258484 h 369691"/>
                  <a:gd name="connsiteX14" fmla="*/ 304078 w 351764"/>
                  <a:gd name="connsiteY14" fmla="*/ 317244 h 369691"/>
                  <a:gd name="connsiteX15" fmla="*/ 248544 w 351764"/>
                  <a:gd name="connsiteY15" fmla="*/ 355866 h 369691"/>
                  <a:gd name="connsiteX16" fmla="*/ 175656 w 351764"/>
                  <a:gd name="connsiteY16" fmla="*/ 369692 h 369691"/>
                  <a:gd name="connsiteX17" fmla="*/ 176260 w 351764"/>
                  <a:gd name="connsiteY17" fmla="*/ 298308 h 369691"/>
                  <a:gd name="connsiteX18" fmla="*/ 213835 w 351764"/>
                  <a:gd name="connsiteY18" fmla="*/ 289592 h 369691"/>
                  <a:gd name="connsiteX19" fmla="*/ 240999 w 351764"/>
                  <a:gd name="connsiteY19" fmla="*/ 265847 h 369691"/>
                  <a:gd name="connsiteX20" fmla="*/ 257146 w 351764"/>
                  <a:gd name="connsiteY20" fmla="*/ 229930 h 369691"/>
                  <a:gd name="connsiteX21" fmla="*/ 262427 w 351764"/>
                  <a:gd name="connsiteY21" fmla="*/ 184846 h 369691"/>
                  <a:gd name="connsiteX22" fmla="*/ 257146 w 351764"/>
                  <a:gd name="connsiteY22" fmla="*/ 139761 h 369691"/>
                  <a:gd name="connsiteX23" fmla="*/ 240999 w 351764"/>
                  <a:gd name="connsiteY23" fmla="*/ 103544 h 369691"/>
                  <a:gd name="connsiteX24" fmla="*/ 213835 w 351764"/>
                  <a:gd name="connsiteY24" fmla="*/ 79499 h 369691"/>
                  <a:gd name="connsiteX25" fmla="*/ 176260 w 351764"/>
                  <a:gd name="connsiteY25" fmla="*/ 70782 h 369691"/>
                  <a:gd name="connsiteX26" fmla="*/ 138684 w 351764"/>
                  <a:gd name="connsiteY26" fmla="*/ 79499 h 369691"/>
                  <a:gd name="connsiteX27" fmla="*/ 111520 w 351764"/>
                  <a:gd name="connsiteY27" fmla="*/ 103544 h 369691"/>
                  <a:gd name="connsiteX28" fmla="*/ 95072 w 351764"/>
                  <a:gd name="connsiteY28" fmla="*/ 139761 h 369691"/>
                  <a:gd name="connsiteX29" fmla="*/ 89639 w 351764"/>
                  <a:gd name="connsiteY29" fmla="*/ 184846 h 369691"/>
                  <a:gd name="connsiteX30" fmla="*/ 95072 w 351764"/>
                  <a:gd name="connsiteY30" fmla="*/ 229930 h 369691"/>
                  <a:gd name="connsiteX31" fmla="*/ 111520 w 351764"/>
                  <a:gd name="connsiteY31" fmla="*/ 265847 h 369691"/>
                  <a:gd name="connsiteX32" fmla="*/ 138684 w 351764"/>
                  <a:gd name="connsiteY32" fmla="*/ 289592 h 369691"/>
                  <a:gd name="connsiteX33" fmla="*/ 176260 w 351764"/>
                  <a:gd name="connsiteY33" fmla="*/ 298308 h 369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51764" h="369691">
                    <a:moveTo>
                      <a:pt x="175656" y="369692"/>
                    </a:moveTo>
                    <a:cubicBezTo>
                      <a:pt x="148794" y="369692"/>
                      <a:pt x="124498" y="365033"/>
                      <a:pt x="102768" y="355866"/>
                    </a:cubicBezTo>
                    <a:cubicBezTo>
                      <a:pt x="81037" y="346548"/>
                      <a:pt x="62627" y="333775"/>
                      <a:pt x="47536" y="317244"/>
                    </a:cubicBezTo>
                    <a:cubicBezTo>
                      <a:pt x="32445" y="300713"/>
                      <a:pt x="20674" y="281176"/>
                      <a:pt x="12374" y="258484"/>
                    </a:cubicBezTo>
                    <a:cubicBezTo>
                      <a:pt x="4075" y="235791"/>
                      <a:pt x="0" y="211295"/>
                      <a:pt x="0" y="184846"/>
                    </a:cubicBezTo>
                    <a:cubicBezTo>
                      <a:pt x="0" y="158396"/>
                      <a:pt x="4075" y="133901"/>
                      <a:pt x="12374" y="111208"/>
                    </a:cubicBezTo>
                    <a:cubicBezTo>
                      <a:pt x="20674" y="88516"/>
                      <a:pt x="32294" y="68979"/>
                      <a:pt x="47536" y="52448"/>
                    </a:cubicBezTo>
                    <a:cubicBezTo>
                      <a:pt x="62627" y="35917"/>
                      <a:pt x="81037" y="22993"/>
                      <a:pt x="102768" y="13826"/>
                    </a:cubicBezTo>
                    <a:cubicBezTo>
                      <a:pt x="124498" y="4508"/>
                      <a:pt x="148794" y="0"/>
                      <a:pt x="175656" y="0"/>
                    </a:cubicBezTo>
                    <a:cubicBezTo>
                      <a:pt x="202517" y="0"/>
                      <a:pt x="226813" y="4659"/>
                      <a:pt x="248544" y="13826"/>
                    </a:cubicBezTo>
                    <a:cubicBezTo>
                      <a:pt x="270275" y="23143"/>
                      <a:pt x="288836" y="35917"/>
                      <a:pt x="304078" y="52448"/>
                    </a:cubicBezTo>
                    <a:cubicBezTo>
                      <a:pt x="319320" y="68979"/>
                      <a:pt x="331090" y="88516"/>
                      <a:pt x="339390" y="111208"/>
                    </a:cubicBezTo>
                    <a:cubicBezTo>
                      <a:pt x="347690" y="133901"/>
                      <a:pt x="351764" y="158396"/>
                      <a:pt x="351764" y="184846"/>
                    </a:cubicBezTo>
                    <a:cubicBezTo>
                      <a:pt x="351764" y="211295"/>
                      <a:pt x="347539" y="235791"/>
                      <a:pt x="339390" y="258484"/>
                    </a:cubicBezTo>
                    <a:cubicBezTo>
                      <a:pt x="331090" y="281176"/>
                      <a:pt x="319320" y="300713"/>
                      <a:pt x="304078" y="317244"/>
                    </a:cubicBezTo>
                    <a:cubicBezTo>
                      <a:pt x="288836" y="333775"/>
                      <a:pt x="270275" y="346699"/>
                      <a:pt x="248544" y="355866"/>
                    </a:cubicBezTo>
                    <a:cubicBezTo>
                      <a:pt x="226813" y="365183"/>
                      <a:pt x="202517" y="369692"/>
                      <a:pt x="175656" y="369692"/>
                    </a:cubicBezTo>
                    <a:close/>
                    <a:moveTo>
                      <a:pt x="176260" y="298308"/>
                    </a:moveTo>
                    <a:cubicBezTo>
                      <a:pt x="190596" y="298308"/>
                      <a:pt x="203121" y="295453"/>
                      <a:pt x="213835" y="289592"/>
                    </a:cubicBezTo>
                    <a:cubicBezTo>
                      <a:pt x="224550" y="283881"/>
                      <a:pt x="233604" y="275916"/>
                      <a:pt x="240999" y="265847"/>
                    </a:cubicBezTo>
                    <a:cubicBezTo>
                      <a:pt x="248242" y="255779"/>
                      <a:pt x="253675" y="243756"/>
                      <a:pt x="257146" y="229930"/>
                    </a:cubicBezTo>
                    <a:cubicBezTo>
                      <a:pt x="260617" y="216104"/>
                      <a:pt x="262427" y="201076"/>
                      <a:pt x="262427" y="184846"/>
                    </a:cubicBezTo>
                    <a:cubicBezTo>
                      <a:pt x="262427" y="168615"/>
                      <a:pt x="260617" y="153587"/>
                      <a:pt x="257146" y="139761"/>
                    </a:cubicBezTo>
                    <a:cubicBezTo>
                      <a:pt x="253675" y="125936"/>
                      <a:pt x="248242" y="113763"/>
                      <a:pt x="240999" y="103544"/>
                    </a:cubicBezTo>
                    <a:cubicBezTo>
                      <a:pt x="233755" y="93325"/>
                      <a:pt x="224701" y="85360"/>
                      <a:pt x="213835" y="79499"/>
                    </a:cubicBezTo>
                    <a:cubicBezTo>
                      <a:pt x="203121" y="73788"/>
                      <a:pt x="190596" y="70782"/>
                      <a:pt x="176260" y="70782"/>
                    </a:cubicBezTo>
                    <a:cubicBezTo>
                      <a:pt x="161923" y="70782"/>
                      <a:pt x="149398" y="73638"/>
                      <a:pt x="138684" y="79499"/>
                    </a:cubicBezTo>
                    <a:cubicBezTo>
                      <a:pt x="127969" y="85209"/>
                      <a:pt x="118915" y="93325"/>
                      <a:pt x="111520" y="103544"/>
                    </a:cubicBezTo>
                    <a:cubicBezTo>
                      <a:pt x="104277" y="113763"/>
                      <a:pt x="98693" y="125785"/>
                      <a:pt x="95072" y="139761"/>
                    </a:cubicBezTo>
                    <a:cubicBezTo>
                      <a:pt x="91450" y="153587"/>
                      <a:pt x="89639" y="168615"/>
                      <a:pt x="89639" y="184846"/>
                    </a:cubicBezTo>
                    <a:cubicBezTo>
                      <a:pt x="89639" y="201076"/>
                      <a:pt x="91450" y="216104"/>
                      <a:pt x="95072" y="229930"/>
                    </a:cubicBezTo>
                    <a:cubicBezTo>
                      <a:pt x="98693" y="243756"/>
                      <a:pt x="104126" y="255779"/>
                      <a:pt x="111520" y="265847"/>
                    </a:cubicBezTo>
                    <a:cubicBezTo>
                      <a:pt x="118764" y="275916"/>
                      <a:pt x="127818" y="283881"/>
                      <a:pt x="138684" y="289592"/>
                    </a:cubicBezTo>
                    <a:cubicBezTo>
                      <a:pt x="149398" y="295303"/>
                      <a:pt x="161923" y="298308"/>
                      <a:pt x="176260" y="298308"/>
                    </a:cubicBezTo>
                    <a:close/>
                  </a:path>
                </a:pathLst>
              </a:custGeom>
              <a:grpFill/>
              <a:ln w="0" cap="flat">
                <a:no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F10B4F52-5FEC-44F2-8886-888092D6062D}"/>
                  </a:ext>
                </a:extLst>
              </p:cNvPr>
              <p:cNvSpPr/>
              <p:nvPr/>
            </p:nvSpPr>
            <p:spPr>
              <a:xfrm>
                <a:off x="9308208" y="3179956"/>
                <a:ext cx="304530" cy="369391"/>
              </a:xfrm>
              <a:custGeom>
                <a:avLst/>
                <a:gdLst>
                  <a:gd name="connsiteX0" fmla="*/ 158754 w 304530"/>
                  <a:gd name="connsiteY0" fmla="*/ 369391 h 369391"/>
                  <a:gd name="connsiteX1" fmla="*/ 94317 w 304530"/>
                  <a:gd name="connsiteY1" fmla="*/ 361727 h 369391"/>
                  <a:gd name="connsiteX2" fmla="*/ 44518 w 304530"/>
                  <a:gd name="connsiteY2" fmla="*/ 338884 h 369391"/>
                  <a:gd name="connsiteX3" fmla="*/ 12223 w 304530"/>
                  <a:gd name="connsiteY3" fmla="*/ 301164 h 369391"/>
                  <a:gd name="connsiteX4" fmla="*/ 0 w 304530"/>
                  <a:gd name="connsiteY4" fmla="*/ 249317 h 369391"/>
                  <a:gd name="connsiteX5" fmla="*/ 88582 w 304530"/>
                  <a:gd name="connsiteY5" fmla="*/ 249317 h 369391"/>
                  <a:gd name="connsiteX6" fmla="*/ 108955 w 304530"/>
                  <a:gd name="connsiteY6" fmla="*/ 287939 h 369391"/>
                  <a:gd name="connsiteX7" fmla="*/ 158302 w 304530"/>
                  <a:gd name="connsiteY7" fmla="*/ 299811 h 369391"/>
                  <a:gd name="connsiteX8" fmla="*/ 179429 w 304530"/>
                  <a:gd name="connsiteY8" fmla="*/ 297857 h 369391"/>
                  <a:gd name="connsiteX9" fmla="*/ 197537 w 304530"/>
                  <a:gd name="connsiteY9" fmla="*/ 291395 h 369391"/>
                  <a:gd name="connsiteX10" fmla="*/ 210515 w 304530"/>
                  <a:gd name="connsiteY10" fmla="*/ 279673 h 369391"/>
                  <a:gd name="connsiteX11" fmla="*/ 215495 w 304530"/>
                  <a:gd name="connsiteY11" fmla="*/ 262541 h 369391"/>
                  <a:gd name="connsiteX12" fmla="*/ 210213 w 304530"/>
                  <a:gd name="connsiteY12" fmla="*/ 245259 h 369391"/>
                  <a:gd name="connsiteX13" fmla="*/ 194972 w 304530"/>
                  <a:gd name="connsiteY13" fmla="*/ 233387 h 369391"/>
                  <a:gd name="connsiteX14" fmla="*/ 170525 w 304530"/>
                  <a:gd name="connsiteY14" fmla="*/ 224670 h 369391"/>
                  <a:gd name="connsiteX15" fmla="*/ 137627 w 304530"/>
                  <a:gd name="connsiteY15" fmla="*/ 216555 h 369391"/>
                  <a:gd name="connsiteX16" fmla="*/ 91600 w 304530"/>
                  <a:gd name="connsiteY16" fmla="*/ 204232 h 369391"/>
                  <a:gd name="connsiteX17" fmla="*/ 51007 w 304530"/>
                  <a:gd name="connsiteY17" fmla="*/ 185447 h 369391"/>
                  <a:gd name="connsiteX18" fmla="*/ 21881 w 304530"/>
                  <a:gd name="connsiteY18" fmla="*/ 155241 h 369391"/>
                  <a:gd name="connsiteX19" fmla="*/ 10715 w 304530"/>
                  <a:gd name="connsiteY19" fmla="*/ 109104 h 369391"/>
                  <a:gd name="connsiteX20" fmla="*/ 21731 w 304530"/>
                  <a:gd name="connsiteY20" fmla="*/ 60263 h 369391"/>
                  <a:gd name="connsiteX21" fmla="*/ 51610 w 304530"/>
                  <a:gd name="connsiteY21" fmla="*/ 26299 h 369391"/>
                  <a:gd name="connsiteX22" fmla="*/ 96430 w 304530"/>
                  <a:gd name="connsiteY22" fmla="*/ 6462 h 369391"/>
                  <a:gd name="connsiteX23" fmla="*/ 152114 w 304530"/>
                  <a:gd name="connsiteY23" fmla="*/ 0 h 369391"/>
                  <a:gd name="connsiteX24" fmla="*/ 206139 w 304530"/>
                  <a:gd name="connsiteY24" fmla="*/ 6763 h 369391"/>
                  <a:gd name="connsiteX25" fmla="*/ 249902 w 304530"/>
                  <a:gd name="connsiteY25" fmla="*/ 26900 h 369391"/>
                  <a:gd name="connsiteX26" fmla="*/ 279782 w 304530"/>
                  <a:gd name="connsiteY26" fmla="*/ 60864 h 369391"/>
                  <a:gd name="connsiteX27" fmla="*/ 292458 w 304530"/>
                  <a:gd name="connsiteY27" fmla="*/ 109254 h 369391"/>
                  <a:gd name="connsiteX28" fmla="*/ 206290 w 304530"/>
                  <a:gd name="connsiteY28" fmla="*/ 109254 h 369391"/>
                  <a:gd name="connsiteX29" fmla="*/ 188936 w 304530"/>
                  <a:gd name="connsiteY29" fmla="*/ 77545 h 369391"/>
                  <a:gd name="connsiteX30" fmla="*/ 149096 w 304530"/>
                  <a:gd name="connsiteY30" fmla="*/ 66575 h 369391"/>
                  <a:gd name="connsiteX31" fmla="*/ 111822 w 304530"/>
                  <a:gd name="connsiteY31" fmla="*/ 75742 h 369391"/>
                  <a:gd name="connsiteX32" fmla="*/ 97939 w 304530"/>
                  <a:gd name="connsiteY32" fmla="*/ 99787 h 369391"/>
                  <a:gd name="connsiteX33" fmla="*/ 103220 w 304530"/>
                  <a:gd name="connsiteY33" fmla="*/ 115416 h 369391"/>
                  <a:gd name="connsiteX34" fmla="*/ 118462 w 304530"/>
                  <a:gd name="connsiteY34" fmla="*/ 126086 h 369391"/>
                  <a:gd name="connsiteX35" fmla="*/ 143664 w 304530"/>
                  <a:gd name="connsiteY35" fmla="*/ 134201 h 369391"/>
                  <a:gd name="connsiteX36" fmla="*/ 178674 w 304530"/>
                  <a:gd name="connsiteY36" fmla="*/ 142316 h 369391"/>
                  <a:gd name="connsiteX37" fmla="*/ 226210 w 304530"/>
                  <a:gd name="connsiteY37" fmla="*/ 155691 h 369391"/>
                  <a:gd name="connsiteX38" fmla="*/ 266200 w 304530"/>
                  <a:gd name="connsiteY38" fmla="*/ 175528 h 369391"/>
                  <a:gd name="connsiteX39" fmla="*/ 294118 w 304530"/>
                  <a:gd name="connsiteY39" fmla="*/ 206787 h 369391"/>
                  <a:gd name="connsiteX40" fmla="*/ 304530 w 304530"/>
                  <a:gd name="connsiteY40" fmla="*/ 253825 h 369391"/>
                  <a:gd name="connsiteX41" fmla="*/ 293363 w 304530"/>
                  <a:gd name="connsiteY41" fmla="*/ 303117 h 369391"/>
                  <a:gd name="connsiteX42" fmla="*/ 262578 w 304530"/>
                  <a:gd name="connsiteY42" fmla="*/ 339335 h 369391"/>
                  <a:gd name="connsiteX43" fmla="*/ 216250 w 304530"/>
                  <a:gd name="connsiteY43" fmla="*/ 361577 h 369391"/>
                  <a:gd name="connsiteX44" fmla="*/ 158754 w 304530"/>
                  <a:gd name="connsiteY44" fmla="*/ 369241 h 36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04530" h="369391">
                    <a:moveTo>
                      <a:pt x="158754" y="369391"/>
                    </a:moveTo>
                    <a:cubicBezTo>
                      <a:pt x="135213" y="369391"/>
                      <a:pt x="113784" y="366836"/>
                      <a:pt x="94317" y="361727"/>
                    </a:cubicBezTo>
                    <a:cubicBezTo>
                      <a:pt x="74850" y="356617"/>
                      <a:pt x="58250" y="348953"/>
                      <a:pt x="44518" y="338884"/>
                    </a:cubicBezTo>
                    <a:cubicBezTo>
                      <a:pt x="30785" y="328815"/>
                      <a:pt x="19920" y="316192"/>
                      <a:pt x="12223" y="301164"/>
                    </a:cubicBezTo>
                    <a:cubicBezTo>
                      <a:pt x="4376" y="286135"/>
                      <a:pt x="302" y="268853"/>
                      <a:pt x="0" y="249317"/>
                    </a:cubicBezTo>
                    <a:lnTo>
                      <a:pt x="88582" y="249317"/>
                    </a:lnTo>
                    <a:cubicBezTo>
                      <a:pt x="90544" y="267200"/>
                      <a:pt x="97335" y="279974"/>
                      <a:pt x="108955" y="287939"/>
                    </a:cubicBezTo>
                    <a:cubicBezTo>
                      <a:pt x="120575" y="295904"/>
                      <a:pt x="137024" y="299811"/>
                      <a:pt x="158302" y="299811"/>
                    </a:cubicBezTo>
                    <a:cubicBezTo>
                      <a:pt x="165545" y="299811"/>
                      <a:pt x="172638" y="299210"/>
                      <a:pt x="179429" y="297857"/>
                    </a:cubicBezTo>
                    <a:cubicBezTo>
                      <a:pt x="186219" y="296505"/>
                      <a:pt x="192256" y="294401"/>
                      <a:pt x="197537" y="291395"/>
                    </a:cubicBezTo>
                    <a:cubicBezTo>
                      <a:pt x="202819" y="288390"/>
                      <a:pt x="207195" y="284482"/>
                      <a:pt x="210515" y="279673"/>
                    </a:cubicBezTo>
                    <a:cubicBezTo>
                      <a:pt x="213835" y="274864"/>
                      <a:pt x="215495" y="269154"/>
                      <a:pt x="215495" y="262541"/>
                    </a:cubicBezTo>
                    <a:cubicBezTo>
                      <a:pt x="215495" y="255628"/>
                      <a:pt x="213685" y="249767"/>
                      <a:pt x="210213" y="245259"/>
                    </a:cubicBezTo>
                    <a:cubicBezTo>
                      <a:pt x="206743" y="240600"/>
                      <a:pt x="201612" y="236693"/>
                      <a:pt x="194972" y="233387"/>
                    </a:cubicBezTo>
                    <a:cubicBezTo>
                      <a:pt x="188332" y="230080"/>
                      <a:pt x="180183" y="227225"/>
                      <a:pt x="170525" y="224670"/>
                    </a:cubicBezTo>
                    <a:cubicBezTo>
                      <a:pt x="160867" y="222266"/>
                      <a:pt x="150002" y="219411"/>
                      <a:pt x="137627" y="216555"/>
                    </a:cubicBezTo>
                    <a:cubicBezTo>
                      <a:pt x="122084" y="212948"/>
                      <a:pt x="106691" y="208741"/>
                      <a:pt x="91600" y="204232"/>
                    </a:cubicBezTo>
                    <a:cubicBezTo>
                      <a:pt x="76510" y="199573"/>
                      <a:pt x="62928" y="193262"/>
                      <a:pt x="51007" y="185447"/>
                    </a:cubicBezTo>
                    <a:cubicBezTo>
                      <a:pt x="39085" y="177482"/>
                      <a:pt x="29427" y="167413"/>
                      <a:pt x="21881" y="155241"/>
                    </a:cubicBezTo>
                    <a:cubicBezTo>
                      <a:pt x="14487" y="143068"/>
                      <a:pt x="10715" y="127589"/>
                      <a:pt x="10715" y="109104"/>
                    </a:cubicBezTo>
                    <a:cubicBezTo>
                      <a:pt x="10715" y="90620"/>
                      <a:pt x="14336" y="73938"/>
                      <a:pt x="21731" y="60263"/>
                    </a:cubicBezTo>
                    <a:cubicBezTo>
                      <a:pt x="28974" y="46587"/>
                      <a:pt x="38934" y="35166"/>
                      <a:pt x="51610" y="26299"/>
                    </a:cubicBezTo>
                    <a:cubicBezTo>
                      <a:pt x="64286" y="17433"/>
                      <a:pt x="79075" y="10820"/>
                      <a:pt x="96430" y="6462"/>
                    </a:cubicBezTo>
                    <a:cubicBezTo>
                      <a:pt x="113633" y="2104"/>
                      <a:pt x="132195" y="0"/>
                      <a:pt x="152114" y="0"/>
                    </a:cubicBezTo>
                    <a:cubicBezTo>
                      <a:pt x="172034" y="0"/>
                      <a:pt x="189388" y="2254"/>
                      <a:pt x="206139" y="6763"/>
                    </a:cubicBezTo>
                    <a:cubicBezTo>
                      <a:pt x="222890" y="11271"/>
                      <a:pt x="237528" y="17883"/>
                      <a:pt x="249902" y="26900"/>
                    </a:cubicBezTo>
                    <a:cubicBezTo>
                      <a:pt x="262277" y="35767"/>
                      <a:pt x="272236" y="47188"/>
                      <a:pt x="279782" y="60864"/>
                    </a:cubicBezTo>
                    <a:cubicBezTo>
                      <a:pt x="287176" y="74539"/>
                      <a:pt x="291552" y="90620"/>
                      <a:pt x="292458" y="109254"/>
                    </a:cubicBezTo>
                    <a:lnTo>
                      <a:pt x="206290" y="109254"/>
                    </a:lnTo>
                    <a:cubicBezTo>
                      <a:pt x="204630" y="95429"/>
                      <a:pt x="198895" y="84759"/>
                      <a:pt x="188936" y="77545"/>
                    </a:cubicBezTo>
                    <a:cubicBezTo>
                      <a:pt x="178976" y="70332"/>
                      <a:pt x="165696" y="66575"/>
                      <a:pt x="149096" y="66575"/>
                    </a:cubicBezTo>
                    <a:cubicBezTo>
                      <a:pt x="133553" y="66575"/>
                      <a:pt x="121028" y="69580"/>
                      <a:pt x="111822" y="75742"/>
                    </a:cubicBezTo>
                    <a:cubicBezTo>
                      <a:pt x="102466" y="81903"/>
                      <a:pt x="97939" y="89868"/>
                      <a:pt x="97939" y="99787"/>
                    </a:cubicBezTo>
                    <a:cubicBezTo>
                      <a:pt x="97939" y="106099"/>
                      <a:pt x="99750" y="111208"/>
                      <a:pt x="103220" y="115416"/>
                    </a:cubicBezTo>
                    <a:cubicBezTo>
                      <a:pt x="106691" y="119624"/>
                      <a:pt x="111822" y="123080"/>
                      <a:pt x="118462" y="126086"/>
                    </a:cubicBezTo>
                    <a:cubicBezTo>
                      <a:pt x="125102" y="129092"/>
                      <a:pt x="133402" y="131797"/>
                      <a:pt x="143664" y="134201"/>
                    </a:cubicBezTo>
                    <a:cubicBezTo>
                      <a:pt x="153774" y="136756"/>
                      <a:pt x="165545" y="139461"/>
                      <a:pt x="178674" y="142316"/>
                    </a:cubicBezTo>
                    <a:cubicBezTo>
                      <a:pt x="195274" y="146224"/>
                      <a:pt x="211119" y="150732"/>
                      <a:pt x="226210" y="155691"/>
                    </a:cubicBezTo>
                    <a:cubicBezTo>
                      <a:pt x="241301" y="160651"/>
                      <a:pt x="254580" y="167263"/>
                      <a:pt x="266200" y="175528"/>
                    </a:cubicBezTo>
                    <a:cubicBezTo>
                      <a:pt x="277820" y="183794"/>
                      <a:pt x="287176" y="194163"/>
                      <a:pt x="294118" y="206787"/>
                    </a:cubicBezTo>
                    <a:cubicBezTo>
                      <a:pt x="301060" y="219411"/>
                      <a:pt x="304530" y="235040"/>
                      <a:pt x="304530" y="253825"/>
                    </a:cubicBezTo>
                    <a:cubicBezTo>
                      <a:pt x="304530" y="272610"/>
                      <a:pt x="300758" y="288690"/>
                      <a:pt x="293363" y="303117"/>
                    </a:cubicBezTo>
                    <a:cubicBezTo>
                      <a:pt x="285969" y="317544"/>
                      <a:pt x="275556" y="329567"/>
                      <a:pt x="262578" y="339335"/>
                    </a:cubicBezTo>
                    <a:cubicBezTo>
                      <a:pt x="249449" y="349103"/>
                      <a:pt x="234057" y="356467"/>
                      <a:pt x="216250" y="361577"/>
                    </a:cubicBezTo>
                    <a:cubicBezTo>
                      <a:pt x="198443" y="366686"/>
                      <a:pt x="179278" y="369241"/>
                      <a:pt x="158754" y="369241"/>
                    </a:cubicBezTo>
                    <a:close/>
                  </a:path>
                </a:pathLst>
              </a:custGeom>
              <a:grpFill/>
              <a:ln w="0" cap="flat">
                <a:no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E458E3A1-5B55-7CF8-F894-39714DAA53F9}"/>
                  </a:ext>
                </a:extLst>
              </p:cNvPr>
              <p:cNvSpPr/>
              <p:nvPr/>
            </p:nvSpPr>
            <p:spPr>
              <a:xfrm>
                <a:off x="9627226" y="3179655"/>
                <a:ext cx="351764" cy="369691"/>
              </a:xfrm>
              <a:custGeom>
                <a:avLst/>
                <a:gdLst>
                  <a:gd name="connsiteX0" fmla="*/ 175656 w 351764"/>
                  <a:gd name="connsiteY0" fmla="*/ 369692 h 369691"/>
                  <a:gd name="connsiteX1" fmla="*/ 102768 w 351764"/>
                  <a:gd name="connsiteY1" fmla="*/ 355866 h 369691"/>
                  <a:gd name="connsiteX2" fmla="*/ 47536 w 351764"/>
                  <a:gd name="connsiteY2" fmla="*/ 317244 h 369691"/>
                  <a:gd name="connsiteX3" fmla="*/ 12374 w 351764"/>
                  <a:gd name="connsiteY3" fmla="*/ 258484 h 369691"/>
                  <a:gd name="connsiteX4" fmla="*/ 0 w 351764"/>
                  <a:gd name="connsiteY4" fmla="*/ 184846 h 369691"/>
                  <a:gd name="connsiteX5" fmla="*/ 12374 w 351764"/>
                  <a:gd name="connsiteY5" fmla="*/ 111208 h 369691"/>
                  <a:gd name="connsiteX6" fmla="*/ 47536 w 351764"/>
                  <a:gd name="connsiteY6" fmla="*/ 52448 h 369691"/>
                  <a:gd name="connsiteX7" fmla="*/ 102768 w 351764"/>
                  <a:gd name="connsiteY7" fmla="*/ 13826 h 369691"/>
                  <a:gd name="connsiteX8" fmla="*/ 175656 w 351764"/>
                  <a:gd name="connsiteY8" fmla="*/ 0 h 369691"/>
                  <a:gd name="connsiteX9" fmla="*/ 248544 w 351764"/>
                  <a:gd name="connsiteY9" fmla="*/ 13826 h 369691"/>
                  <a:gd name="connsiteX10" fmla="*/ 304078 w 351764"/>
                  <a:gd name="connsiteY10" fmla="*/ 52448 h 369691"/>
                  <a:gd name="connsiteX11" fmla="*/ 339390 w 351764"/>
                  <a:gd name="connsiteY11" fmla="*/ 111208 h 369691"/>
                  <a:gd name="connsiteX12" fmla="*/ 351764 w 351764"/>
                  <a:gd name="connsiteY12" fmla="*/ 184846 h 369691"/>
                  <a:gd name="connsiteX13" fmla="*/ 339390 w 351764"/>
                  <a:gd name="connsiteY13" fmla="*/ 258484 h 369691"/>
                  <a:gd name="connsiteX14" fmla="*/ 304078 w 351764"/>
                  <a:gd name="connsiteY14" fmla="*/ 317244 h 369691"/>
                  <a:gd name="connsiteX15" fmla="*/ 248544 w 351764"/>
                  <a:gd name="connsiteY15" fmla="*/ 355866 h 369691"/>
                  <a:gd name="connsiteX16" fmla="*/ 175656 w 351764"/>
                  <a:gd name="connsiteY16" fmla="*/ 369692 h 369691"/>
                  <a:gd name="connsiteX17" fmla="*/ 176259 w 351764"/>
                  <a:gd name="connsiteY17" fmla="*/ 298308 h 369691"/>
                  <a:gd name="connsiteX18" fmla="*/ 213835 w 351764"/>
                  <a:gd name="connsiteY18" fmla="*/ 289592 h 369691"/>
                  <a:gd name="connsiteX19" fmla="*/ 240999 w 351764"/>
                  <a:gd name="connsiteY19" fmla="*/ 265847 h 369691"/>
                  <a:gd name="connsiteX20" fmla="*/ 257146 w 351764"/>
                  <a:gd name="connsiteY20" fmla="*/ 229930 h 369691"/>
                  <a:gd name="connsiteX21" fmla="*/ 262427 w 351764"/>
                  <a:gd name="connsiteY21" fmla="*/ 184846 h 369691"/>
                  <a:gd name="connsiteX22" fmla="*/ 257146 w 351764"/>
                  <a:gd name="connsiteY22" fmla="*/ 139761 h 369691"/>
                  <a:gd name="connsiteX23" fmla="*/ 240999 w 351764"/>
                  <a:gd name="connsiteY23" fmla="*/ 103544 h 369691"/>
                  <a:gd name="connsiteX24" fmla="*/ 213835 w 351764"/>
                  <a:gd name="connsiteY24" fmla="*/ 79499 h 369691"/>
                  <a:gd name="connsiteX25" fmla="*/ 176259 w 351764"/>
                  <a:gd name="connsiteY25" fmla="*/ 70782 h 369691"/>
                  <a:gd name="connsiteX26" fmla="*/ 138684 w 351764"/>
                  <a:gd name="connsiteY26" fmla="*/ 79499 h 369691"/>
                  <a:gd name="connsiteX27" fmla="*/ 111520 w 351764"/>
                  <a:gd name="connsiteY27" fmla="*/ 103544 h 369691"/>
                  <a:gd name="connsiteX28" fmla="*/ 95072 w 351764"/>
                  <a:gd name="connsiteY28" fmla="*/ 139761 h 369691"/>
                  <a:gd name="connsiteX29" fmla="*/ 89639 w 351764"/>
                  <a:gd name="connsiteY29" fmla="*/ 184846 h 369691"/>
                  <a:gd name="connsiteX30" fmla="*/ 95072 w 351764"/>
                  <a:gd name="connsiteY30" fmla="*/ 229930 h 369691"/>
                  <a:gd name="connsiteX31" fmla="*/ 111520 w 351764"/>
                  <a:gd name="connsiteY31" fmla="*/ 265847 h 369691"/>
                  <a:gd name="connsiteX32" fmla="*/ 138684 w 351764"/>
                  <a:gd name="connsiteY32" fmla="*/ 289592 h 369691"/>
                  <a:gd name="connsiteX33" fmla="*/ 176259 w 351764"/>
                  <a:gd name="connsiteY33" fmla="*/ 298308 h 369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51764" h="369691">
                    <a:moveTo>
                      <a:pt x="175656" y="369692"/>
                    </a:moveTo>
                    <a:cubicBezTo>
                      <a:pt x="148794" y="369692"/>
                      <a:pt x="124498" y="365033"/>
                      <a:pt x="102768" y="355866"/>
                    </a:cubicBezTo>
                    <a:cubicBezTo>
                      <a:pt x="81037" y="346548"/>
                      <a:pt x="62626" y="333775"/>
                      <a:pt x="47536" y="317244"/>
                    </a:cubicBezTo>
                    <a:cubicBezTo>
                      <a:pt x="32445" y="300713"/>
                      <a:pt x="20674" y="281176"/>
                      <a:pt x="12374" y="258484"/>
                    </a:cubicBezTo>
                    <a:cubicBezTo>
                      <a:pt x="4075" y="235791"/>
                      <a:pt x="0" y="211295"/>
                      <a:pt x="0" y="184846"/>
                    </a:cubicBezTo>
                    <a:cubicBezTo>
                      <a:pt x="0" y="158396"/>
                      <a:pt x="4075" y="133901"/>
                      <a:pt x="12374" y="111208"/>
                    </a:cubicBezTo>
                    <a:cubicBezTo>
                      <a:pt x="20674" y="88516"/>
                      <a:pt x="32294" y="68979"/>
                      <a:pt x="47536" y="52448"/>
                    </a:cubicBezTo>
                    <a:cubicBezTo>
                      <a:pt x="62626" y="35917"/>
                      <a:pt x="81037" y="22993"/>
                      <a:pt x="102768" y="13826"/>
                    </a:cubicBezTo>
                    <a:cubicBezTo>
                      <a:pt x="124498" y="4508"/>
                      <a:pt x="148794" y="0"/>
                      <a:pt x="175656" y="0"/>
                    </a:cubicBezTo>
                    <a:cubicBezTo>
                      <a:pt x="202517" y="0"/>
                      <a:pt x="226813" y="4659"/>
                      <a:pt x="248544" y="13826"/>
                    </a:cubicBezTo>
                    <a:cubicBezTo>
                      <a:pt x="270275" y="23143"/>
                      <a:pt x="288836" y="35917"/>
                      <a:pt x="304078" y="52448"/>
                    </a:cubicBezTo>
                    <a:cubicBezTo>
                      <a:pt x="319320" y="68979"/>
                      <a:pt x="331090" y="88516"/>
                      <a:pt x="339390" y="111208"/>
                    </a:cubicBezTo>
                    <a:cubicBezTo>
                      <a:pt x="347690" y="133901"/>
                      <a:pt x="351764" y="158396"/>
                      <a:pt x="351764" y="184846"/>
                    </a:cubicBezTo>
                    <a:cubicBezTo>
                      <a:pt x="351764" y="211295"/>
                      <a:pt x="347539" y="235791"/>
                      <a:pt x="339390" y="258484"/>
                    </a:cubicBezTo>
                    <a:cubicBezTo>
                      <a:pt x="331090" y="281176"/>
                      <a:pt x="319320" y="300713"/>
                      <a:pt x="304078" y="317244"/>
                    </a:cubicBezTo>
                    <a:cubicBezTo>
                      <a:pt x="288836" y="333775"/>
                      <a:pt x="270275" y="346699"/>
                      <a:pt x="248544" y="355866"/>
                    </a:cubicBezTo>
                    <a:cubicBezTo>
                      <a:pt x="226813" y="365183"/>
                      <a:pt x="202517" y="369692"/>
                      <a:pt x="175656" y="369692"/>
                    </a:cubicBezTo>
                    <a:close/>
                    <a:moveTo>
                      <a:pt x="176259" y="298308"/>
                    </a:moveTo>
                    <a:cubicBezTo>
                      <a:pt x="190596" y="298308"/>
                      <a:pt x="203121" y="295453"/>
                      <a:pt x="213835" y="289592"/>
                    </a:cubicBezTo>
                    <a:cubicBezTo>
                      <a:pt x="224550" y="283881"/>
                      <a:pt x="233604" y="275916"/>
                      <a:pt x="240999" y="265847"/>
                    </a:cubicBezTo>
                    <a:cubicBezTo>
                      <a:pt x="248242" y="255779"/>
                      <a:pt x="253675" y="243756"/>
                      <a:pt x="257146" y="229930"/>
                    </a:cubicBezTo>
                    <a:cubicBezTo>
                      <a:pt x="260617" y="216104"/>
                      <a:pt x="262427" y="201076"/>
                      <a:pt x="262427" y="184846"/>
                    </a:cubicBezTo>
                    <a:cubicBezTo>
                      <a:pt x="262427" y="168615"/>
                      <a:pt x="260617" y="153587"/>
                      <a:pt x="257146" y="139761"/>
                    </a:cubicBezTo>
                    <a:cubicBezTo>
                      <a:pt x="253675" y="125936"/>
                      <a:pt x="248242" y="113763"/>
                      <a:pt x="240999" y="103544"/>
                    </a:cubicBezTo>
                    <a:cubicBezTo>
                      <a:pt x="233755" y="93325"/>
                      <a:pt x="224701" y="85360"/>
                      <a:pt x="213835" y="79499"/>
                    </a:cubicBezTo>
                    <a:cubicBezTo>
                      <a:pt x="203121" y="73788"/>
                      <a:pt x="190596" y="70782"/>
                      <a:pt x="176259" y="70782"/>
                    </a:cubicBezTo>
                    <a:cubicBezTo>
                      <a:pt x="161923" y="70782"/>
                      <a:pt x="149398" y="73638"/>
                      <a:pt x="138684" y="79499"/>
                    </a:cubicBezTo>
                    <a:cubicBezTo>
                      <a:pt x="127969" y="85209"/>
                      <a:pt x="118915" y="93325"/>
                      <a:pt x="111520" y="103544"/>
                    </a:cubicBezTo>
                    <a:cubicBezTo>
                      <a:pt x="104277" y="113763"/>
                      <a:pt x="98693" y="125785"/>
                      <a:pt x="95072" y="139761"/>
                    </a:cubicBezTo>
                    <a:cubicBezTo>
                      <a:pt x="91450" y="153587"/>
                      <a:pt x="89639" y="168615"/>
                      <a:pt x="89639" y="184846"/>
                    </a:cubicBezTo>
                    <a:cubicBezTo>
                      <a:pt x="89639" y="201076"/>
                      <a:pt x="91450" y="216104"/>
                      <a:pt x="95072" y="229930"/>
                    </a:cubicBezTo>
                    <a:cubicBezTo>
                      <a:pt x="98693" y="243756"/>
                      <a:pt x="104126" y="255779"/>
                      <a:pt x="111520" y="265847"/>
                    </a:cubicBezTo>
                    <a:cubicBezTo>
                      <a:pt x="118764" y="275916"/>
                      <a:pt x="127818" y="283881"/>
                      <a:pt x="138684" y="289592"/>
                    </a:cubicBezTo>
                    <a:cubicBezTo>
                      <a:pt x="149398" y="295303"/>
                      <a:pt x="161923" y="298308"/>
                      <a:pt x="176259" y="298308"/>
                    </a:cubicBezTo>
                    <a:close/>
                  </a:path>
                </a:pathLst>
              </a:custGeom>
              <a:grpFill/>
              <a:ln w="0" cap="flat">
                <a:no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A4A01915-D95E-7623-2A65-5EDB0C3D9D15}"/>
                  </a:ext>
                </a:extLst>
              </p:cNvPr>
              <p:cNvSpPr/>
              <p:nvPr/>
            </p:nvSpPr>
            <p:spPr>
              <a:xfrm>
                <a:off x="10001475" y="3186418"/>
                <a:ext cx="264842" cy="354363"/>
              </a:xfrm>
              <a:custGeom>
                <a:avLst/>
                <a:gdLst>
                  <a:gd name="connsiteX0" fmla="*/ 23844 w 264842"/>
                  <a:gd name="connsiteY0" fmla="*/ 150 h 354363"/>
                  <a:gd name="connsiteX1" fmla="*/ 264842 w 264842"/>
                  <a:gd name="connsiteY1" fmla="*/ 150 h 354363"/>
                  <a:gd name="connsiteX2" fmla="*/ 264842 w 264842"/>
                  <a:gd name="connsiteY2" fmla="*/ 73938 h 354363"/>
                  <a:gd name="connsiteX3" fmla="*/ 88130 w 264842"/>
                  <a:gd name="connsiteY3" fmla="*/ 73938 h 354363"/>
                  <a:gd name="connsiteX4" fmla="*/ 88130 w 264842"/>
                  <a:gd name="connsiteY4" fmla="*/ 145773 h 354363"/>
                  <a:gd name="connsiteX5" fmla="*/ 235868 w 264842"/>
                  <a:gd name="connsiteY5" fmla="*/ 145773 h 354363"/>
                  <a:gd name="connsiteX6" fmla="*/ 235868 w 264842"/>
                  <a:gd name="connsiteY6" fmla="*/ 210694 h 354363"/>
                  <a:gd name="connsiteX7" fmla="*/ 229983 w 264842"/>
                  <a:gd name="connsiteY7" fmla="*/ 216555 h 354363"/>
                  <a:gd name="connsiteX8" fmla="*/ 88130 w 264842"/>
                  <a:gd name="connsiteY8" fmla="*/ 216555 h 354363"/>
                  <a:gd name="connsiteX9" fmla="*/ 88130 w 264842"/>
                  <a:gd name="connsiteY9" fmla="*/ 354363 h 354363"/>
                  <a:gd name="connsiteX10" fmla="*/ 0 w 264842"/>
                  <a:gd name="connsiteY10" fmla="*/ 354363 h 354363"/>
                  <a:gd name="connsiteX11" fmla="*/ 0 w 264842"/>
                  <a:gd name="connsiteY11" fmla="*/ 23594 h 354363"/>
                  <a:gd name="connsiteX12" fmla="*/ 23693 w 264842"/>
                  <a:gd name="connsiteY12" fmla="*/ 0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4842" h="354363">
                    <a:moveTo>
                      <a:pt x="23844" y="150"/>
                    </a:moveTo>
                    <a:lnTo>
                      <a:pt x="264842" y="150"/>
                    </a:lnTo>
                    <a:lnTo>
                      <a:pt x="264842" y="73938"/>
                    </a:lnTo>
                    <a:lnTo>
                      <a:pt x="88130" y="73938"/>
                    </a:lnTo>
                    <a:lnTo>
                      <a:pt x="88130" y="145773"/>
                    </a:lnTo>
                    <a:lnTo>
                      <a:pt x="235868" y="145773"/>
                    </a:lnTo>
                    <a:lnTo>
                      <a:pt x="235868" y="210694"/>
                    </a:lnTo>
                    <a:cubicBezTo>
                      <a:pt x="235868" y="214000"/>
                      <a:pt x="233152" y="216555"/>
                      <a:pt x="229983" y="216555"/>
                    </a:cubicBezTo>
                    <a:lnTo>
                      <a:pt x="88130" y="216555"/>
                    </a:lnTo>
                    <a:lnTo>
                      <a:pt x="88130" y="354363"/>
                    </a:lnTo>
                    <a:lnTo>
                      <a:pt x="0" y="354363"/>
                    </a:lnTo>
                    <a:lnTo>
                      <a:pt x="0" y="23594"/>
                    </a:lnTo>
                    <a:cubicBezTo>
                      <a:pt x="0" y="10520"/>
                      <a:pt x="10564" y="0"/>
                      <a:pt x="23693" y="0"/>
                    </a:cubicBezTo>
                    <a:close/>
                  </a:path>
                </a:pathLst>
              </a:custGeom>
              <a:grpFill/>
              <a:ln w="0" cap="flat">
                <a:no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0990CF79-24DA-6A10-D5B6-F654D82EC8A5}"/>
                  </a:ext>
                </a:extLst>
              </p:cNvPr>
              <p:cNvSpPr/>
              <p:nvPr/>
            </p:nvSpPr>
            <p:spPr>
              <a:xfrm>
                <a:off x="10290161" y="3186568"/>
                <a:ext cx="296079" cy="354363"/>
              </a:xfrm>
              <a:custGeom>
                <a:avLst/>
                <a:gdLst>
                  <a:gd name="connsiteX0" fmla="*/ 103523 w 296079"/>
                  <a:gd name="connsiteY0" fmla="*/ 74389 h 354363"/>
                  <a:gd name="connsiteX1" fmla="*/ 0 w 296079"/>
                  <a:gd name="connsiteY1" fmla="*/ 74389 h 354363"/>
                  <a:gd name="connsiteX2" fmla="*/ 0 w 296079"/>
                  <a:gd name="connsiteY2" fmla="*/ 0 h 354363"/>
                  <a:gd name="connsiteX3" fmla="*/ 296080 w 296079"/>
                  <a:gd name="connsiteY3" fmla="*/ 0 h 354363"/>
                  <a:gd name="connsiteX4" fmla="*/ 296080 w 296079"/>
                  <a:gd name="connsiteY4" fmla="*/ 74389 h 354363"/>
                  <a:gd name="connsiteX5" fmla="*/ 191501 w 296079"/>
                  <a:gd name="connsiteY5" fmla="*/ 74389 h 354363"/>
                  <a:gd name="connsiteX6" fmla="*/ 191501 w 296079"/>
                  <a:gd name="connsiteY6" fmla="*/ 354363 h 354363"/>
                  <a:gd name="connsiteX7" fmla="*/ 103371 w 296079"/>
                  <a:gd name="connsiteY7" fmla="*/ 354363 h 354363"/>
                  <a:gd name="connsiteX8" fmla="*/ 103371 w 296079"/>
                  <a:gd name="connsiteY8" fmla="*/ 74389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079" h="354363">
                    <a:moveTo>
                      <a:pt x="103523" y="74389"/>
                    </a:moveTo>
                    <a:lnTo>
                      <a:pt x="0" y="74389"/>
                    </a:lnTo>
                    <a:lnTo>
                      <a:pt x="0" y="0"/>
                    </a:lnTo>
                    <a:lnTo>
                      <a:pt x="296080" y="0"/>
                    </a:lnTo>
                    <a:lnTo>
                      <a:pt x="296080" y="74389"/>
                    </a:lnTo>
                    <a:lnTo>
                      <a:pt x="191501" y="74389"/>
                    </a:lnTo>
                    <a:lnTo>
                      <a:pt x="191501" y="354363"/>
                    </a:lnTo>
                    <a:lnTo>
                      <a:pt x="103371" y="354363"/>
                    </a:lnTo>
                    <a:lnTo>
                      <a:pt x="103371" y="74389"/>
                    </a:lnTo>
                    <a:close/>
                  </a:path>
                </a:pathLst>
              </a:custGeom>
              <a:grpFill/>
              <a:ln w="0" cap="flat">
                <a:no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672D1843-C17D-9DBE-2AFE-B38EB045BB7F}"/>
                  </a:ext>
                </a:extLst>
              </p:cNvPr>
              <p:cNvSpPr/>
              <p:nvPr/>
            </p:nvSpPr>
            <p:spPr>
              <a:xfrm>
                <a:off x="10686141" y="3186568"/>
                <a:ext cx="264841" cy="354363"/>
              </a:xfrm>
              <a:custGeom>
                <a:avLst/>
                <a:gdLst>
                  <a:gd name="connsiteX0" fmla="*/ 23843 w 264841"/>
                  <a:gd name="connsiteY0" fmla="*/ 150 h 354363"/>
                  <a:gd name="connsiteX1" fmla="*/ 264842 w 264841"/>
                  <a:gd name="connsiteY1" fmla="*/ 150 h 354363"/>
                  <a:gd name="connsiteX2" fmla="*/ 264842 w 264841"/>
                  <a:gd name="connsiteY2" fmla="*/ 73938 h 354363"/>
                  <a:gd name="connsiteX3" fmla="*/ 88130 w 264841"/>
                  <a:gd name="connsiteY3" fmla="*/ 73938 h 354363"/>
                  <a:gd name="connsiteX4" fmla="*/ 88130 w 264841"/>
                  <a:gd name="connsiteY4" fmla="*/ 145773 h 354363"/>
                  <a:gd name="connsiteX5" fmla="*/ 235867 w 264841"/>
                  <a:gd name="connsiteY5" fmla="*/ 145773 h 354363"/>
                  <a:gd name="connsiteX6" fmla="*/ 235867 w 264841"/>
                  <a:gd name="connsiteY6" fmla="*/ 210694 h 354363"/>
                  <a:gd name="connsiteX7" fmla="*/ 229982 w 264841"/>
                  <a:gd name="connsiteY7" fmla="*/ 216555 h 354363"/>
                  <a:gd name="connsiteX8" fmla="*/ 88130 w 264841"/>
                  <a:gd name="connsiteY8" fmla="*/ 216555 h 354363"/>
                  <a:gd name="connsiteX9" fmla="*/ 88130 w 264841"/>
                  <a:gd name="connsiteY9" fmla="*/ 354363 h 354363"/>
                  <a:gd name="connsiteX10" fmla="*/ 0 w 264841"/>
                  <a:gd name="connsiteY10" fmla="*/ 354363 h 354363"/>
                  <a:gd name="connsiteX11" fmla="*/ 0 w 264841"/>
                  <a:gd name="connsiteY11" fmla="*/ 23594 h 354363"/>
                  <a:gd name="connsiteX12" fmla="*/ 23692 w 264841"/>
                  <a:gd name="connsiteY12" fmla="*/ 0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4841" h="354363">
                    <a:moveTo>
                      <a:pt x="23843" y="150"/>
                    </a:moveTo>
                    <a:lnTo>
                      <a:pt x="264842" y="150"/>
                    </a:lnTo>
                    <a:lnTo>
                      <a:pt x="264842" y="73938"/>
                    </a:lnTo>
                    <a:lnTo>
                      <a:pt x="88130" y="73938"/>
                    </a:lnTo>
                    <a:lnTo>
                      <a:pt x="88130" y="145773"/>
                    </a:lnTo>
                    <a:lnTo>
                      <a:pt x="235867" y="145773"/>
                    </a:lnTo>
                    <a:lnTo>
                      <a:pt x="235867" y="210694"/>
                    </a:lnTo>
                    <a:cubicBezTo>
                      <a:pt x="235867" y="214000"/>
                      <a:pt x="233151" y="216555"/>
                      <a:pt x="229982" y="216555"/>
                    </a:cubicBezTo>
                    <a:lnTo>
                      <a:pt x="88130" y="216555"/>
                    </a:lnTo>
                    <a:lnTo>
                      <a:pt x="88130" y="354363"/>
                    </a:lnTo>
                    <a:lnTo>
                      <a:pt x="0" y="354363"/>
                    </a:lnTo>
                    <a:lnTo>
                      <a:pt x="0" y="23594"/>
                    </a:lnTo>
                    <a:cubicBezTo>
                      <a:pt x="0" y="10520"/>
                      <a:pt x="10563" y="0"/>
                      <a:pt x="23692" y="0"/>
                    </a:cubicBezTo>
                    <a:close/>
                  </a:path>
                </a:pathLst>
              </a:custGeom>
              <a:grpFill/>
              <a:ln w="0" cap="flat">
                <a:no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F9CCA2B6-C976-65B4-5CFA-BBFC8947045B}"/>
                  </a:ext>
                </a:extLst>
              </p:cNvPr>
              <p:cNvSpPr/>
              <p:nvPr/>
            </p:nvSpPr>
            <p:spPr>
              <a:xfrm>
                <a:off x="10918085" y="3186718"/>
                <a:ext cx="346784" cy="354363"/>
              </a:xfrm>
              <a:custGeom>
                <a:avLst/>
                <a:gdLst>
                  <a:gd name="connsiteX0" fmla="*/ 127818 w 346784"/>
                  <a:gd name="connsiteY0" fmla="*/ 0 h 354363"/>
                  <a:gd name="connsiteX1" fmla="*/ 218363 w 346784"/>
                  <a:gd name="connsiteY1" fmla="*/ 0 h 354363"/>
                  <a:gd name="connsiteX2" fmla="*/ 346784 w 346784"/>
                  <a:gd name="connsiteY2" fmla="*/ 354363 h 354363"/>
                  <a:gd name="connsiteX3" fmla="*/ 254279 w 346784"/>
                  <a:gd name="connsiteY3" fmla="*/ 354363 h 354363"/>
                  <a:gd name="connsiteX4" fmla="*/ 233302 w 346784"/>
                  <a:gd name="connsiteY4" fmla="*/ 290494 h 354363"/>
                  <a:gd name="connsiteX5" fmla="*/ 108955 w 346784"/>
                  <a:gd name="connsiteY5" fmla="*/ 290494 h 354363"/>
                  <a:gd name="connsiteX6" fmla="*/ 88582 w 346784"/>
                  <a:gd name="connsiteY6" fmla="*/ 354363 h 354363"/>
                  <a:gd name="connsiteX7" fmla="*/ 0 w 346784"/>
                  <a:gd name="connsiteY7" fmla="*/ 354363 h 354363"/>
                  <a:gd name="connsiteX8" fmla="*/ 127969 w 346784"/>
                  <a:gd name="connsiteY8" fmla="*/ 0 h 354363"/>
                  <a:gd name="connsiteX9" fmla="*/ 212930 w 346784"/>
                  <a:gd name="connsiteY9" fmla="*/ 227526 h 354363"/>
                  <a:gd name="connsiteX10" fmla="*/ 186068 w 346784"/>
                  <a:gd name="connsiteY10" fmla="*/ 141715 h 354363"/>
                  <a:gd name="connsiteX11" fmla="*/ 181089 w 346784"/>
                  <a:gd name="connsiteY11" fmla="*/ 126386 h 354363"/>
                  <a:gd name="connsiteX12" fmla="*/ 176561 w 346784"/>
                  <a:gd name="connsiteY12" fmla="*/ 110006 h 354363"/>
                  <a:gd name="connsiteX13" fmla="*/ 172034 w 346784"/>
                  <a:gd name="connsiteY13" fmla="*/ 91672 h 354363"/>
                  <a:gd name="connsiteX14" fmla="*/ 170978 w 346784"/>
                  <a:gd name="connsiteY14" fmla="*/ 91672 h 354363"/>
                  <a:gd name="connsiteX15" fmla="*/ 165998 w 346784"/>
                  <a:gd name="connsiteY15" fmla="*/ 110006 h 354363"/>
                  <a:gd name="connsiteX16" fmla="*/ 161320 w 346784"/>
                  <a:gd name="connsiteY16" fmla="*/ 126386 h 354363"/>
                  <a:gd name="connsiteX17" fmla="*/ 156642 w 346784"/>
                  <a:gd name="connsiteY17" fmla="*/ 141715 h 354363"/>
                  <a:gd name="connsiteX18" fmla="*/ 129327 w 346784"/>
                  <a:gd name="connsiteY18" fmla="*/ 227526 h 354363"/>
                  <a:gd name="connsiteX19" fmla="*/ 212930 w 346784"/>
                  <a:gd name="connsiteY19" fmla="*/ 227526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784" h="354363">
                    <a:moveTo>
                      <a:pt x="127818" y="0"/>
                    </a:moveTo>
                    <a:lnTo>
                      <a:pt x="218363" y="0"/>
                    </a:lnTo>
                    <a:lnTo>
                      <a:pt x="346784" y="354363"/>
                    </a:lnTo>
                    <a:lnTo>
                      <a:pt x="254279" y="354363"/>
                    </a:lnTo>
                    <a:lnTo>
                      <a:pt x="233302" y="290494"/>
                    </a:lnTo>
                    <a:lnTo>
                      <a:pt x="108955" y="290494"/>
                    </a:lnTo>
                    <a:lnTo>
                      <a:pt x="88582" y="354363"/>
                    </a:lnTo>
                    <a:lnTo>
                      <a:pt x="0" y="354363"/>
                    </a:lnTo>
                    <a:lnTo>
                      <a:pt x="127969" y="0"/>
                    </a:lnTo>
                    <a:close/>
                    <a:moveTo>
                      <a:pt x="212930" y="227526"/>
                    </a:moveTo>
                    <a:lnTo>
                      <a:pt x="186068" y="141715"/>
                    </a:lnTo>
                    <a:cubicBezTo>
                      <a:pt x="184409" y="137056"/>
                      <a:pt x="182748" y="131947"/>
                      <a:pt x="181089" y="126386"/>
                    </a:cubicBezTo>
                    <a:cubicBezTo>
                      <a:pt x="179428" y="120826"/>
                      <a:pt x="177919" y="115266"/>
                      <a:pt x="176561" y="110006"/>
                    </a:cubicBezTo>
                    <a:cubicBezTo>
                      <a:pt x="174901" y="103995"/>
                      <a:pt x="173392" y="97983"/>
                      <a:pt x="172034" y="91672"/>
                    </a:cubicBezTo>
                    <a:lnTo>
                      <a:pt x="170978" y="91672"/>
                    </a:lnTo>
                    <a:cubicBezTo>
                      <a:pt x="169318" y="97983"/>
                      <a:pt x="167658" y="103995"/>
                      <a:pt x="165998" y="110006"/>
                    </a:cubicBezTo>
                    <a:cubicBezTo>
                      <a:pt x="164338" y="115266"/>
                      <a:pt x="162828" y="120676"/>
                      <a:pt x="161320" y="126386"/>
                    </a:cubicBezTo>
                    <a:cubicBezTo>
                      <a:pt x="159811" y="131947"/>
                      <a:pt x="158301" y="137056"/>
                      <a:pt x="156642" y="141715"/>
                    </a:cubicBezTo>
                    <a:lnTo>
                      <a:pt x="129327" y="227526"/>
                    </a:lnTo>
                    <a:lnTo>
                      <a:pt x="212930" y="227526"/>
                    </a:lnTo>
                    <a:close/>
                  </a:path>
                </a:pathLst>
              </a:custGeom>
              <a:grpFill/>
              <a:ln w="0" cap="flat">
                <a:no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0EA0B0BF-BDFD-A816-127A-44DAD42C4233}"/>
                  </a:ext>
                </a:extLst>
              </p:cNvPr>
              <p:cNvSpPr/>
              <p:nvPr/>
            </p:nvSpPr>
            <p:spPr>
              <a:xfrm>
                <a:off x="11280111" y="3186568"/>
                <a:ext cx="299550" cy="354363"/>
              </a:xfrm>
              <a:custGeom>
                <a:avLst/>
                <a:gdLst>
                  <a:gd name="connsiteX0" fmla="*/ 0 w 299550"/>
                  <a:gd name="connsiteY0" fmla="*/ 150 h 354363"/>
                  <a:gd name="connsiteX1" fmla="*/ 171732 w 299550"/>
                  <a:gd name="connsiteY1" fmla="*/ 150 h 354363"/>
                  <a:gd name="connsiteX2" fmla="*/ 220022 w 299550"/>
                  <a:gd name="connsiteY2" fmla="*/ 6612 h 354363"/>
                  <a:gd name="connsiteX3" fmla="*/ 254882 w 299550"/>
                  <a:gd name="connsiteY3" fmla="*/ 24496 h 354363"/>
                  <a:gd name="connsiteX4" fmla="*/ 285667 w 299550"/>
                  <a:gd name="connsiteY4" fmla="*/ 92423 h 354363"/>
                  <a:gd name="connsiteX5" fmla="*/ 272689 w 299550"/>
                  <a:gd name="connsiteY5" fmla="*/ 136005 h 354363"/>
                  <a:gd name="connsiteX6" fmla="*/ 235868 w 299550"/>
                  <a:gd name="connsiteY6" fmla="*/ 161703 h 354363"/>
                  <a:gd name="connsiteX7" fmla="*/ 235868 w 299550"/>
                  <a:gd name="connsiteY7" fmla="*/ 163205 h 354363"/>
                  <a:gd name="connsiteX8" fmla="*/ 282347 w 299550"/>
                  <a:gd name="connsiteY8" fmla="*/ 195215 h 354363"/>
                  <a:gd name="connsiteX9" fmla="*/ 299551 w 299550"/>
                  <a:gd name="connsiteY9" fmla="*/ 249918 h 354363"/>
                  <a:gd name="connsiteX10" fmla="*/ 290043 w 299550"/>
                  <a:gd name="connsiteY10" fmla="*/ 296204 h 354363"/>
                  <a:gd name="connsiteX11" fmla="*/ 263182 w 299550"/>
                  <a:gd name="connsiteY11" fmla="*/ 329116 h 354363"/>
                  <a:gd name="connsiteX12" fmla="*/ 175656 w 299550"/>
                  <a:gd name="connsiteY12" fmla="*/ 354363 h 354363"/>
                  <a:gd name="connsiteX13" fmla="*/ 0 w 299550"/>
                  <a:gd name="connsiteY13" fmla="*/ 354363 h 354363"/>
                  <a:gd name="connsiteX14" fmla="*/ 0 w 299550"/>
                  <a:gd name="connsiteY14" fmla="*/ 0 h 354363"/>
                  <a:gd name="connsiteX15" fmla="*/ 158754 w 299550"/>
                  <a:gd name="connsiteY15" fmla="*/ 140363 h 354363"/>
                  <a:gd name="connsiteX16" fmla="*/ 189539 w 299550"/>
                  <a:gd name="connsiteY16" fmla="*/ 131196 h 354363"/>
                  <a:gd name="connsiteX17" fmla="*/ 201461 w 299550"/>
                  <a:gd name="connsiteY17" fmla="*/ 104746 h 354363"/>
                  <a:gd name="connsiteX18" fmla="*/ 189992 w 299550"/>
                  <a:gd name="connsiteY18" fmla="*/ 78747 h 354363"/>
                  <a:gd name="connsiteX19" fmla="*/ 159207 w 299550"/>
                  <a:gd name="connsiteY19" fmla="*/ 69580 h 354363"/>
                  <a:gd name="connsiteX20" fmla="*/ 87073 w 299550"/>
                  <a:gd name="connsiteY20" fmla="*/ 69580 h 354363"/>
                  <a:gd name="connsiteX21" fmla="*/ 87073 w 299550"/>
                  <a:gd name="connsiteY21" fmla="*/ 140513 h 354363"/>
                  <a:gd name="connsiteX22" fmla="*/ 158754 w 299550"/>
                  <a:gd name="connsiteY22" fmla="*/ 140513 h 354363"/>
                  <a:gd name="connsiteX23" fmla="*/ 165696 w 299550"/>
                  <a:gd name="connsiteY23" fmla="*/ 284032 h 354363"/>
                  <a:gd name="connsiteX24" fmla="*/ 200103 w 299550"/>
                  <a:gd name="connsiteY24" fmla="*/ 272610 h 354363"/>
                  <a:gd name="connsiteX25" fmla="*/ 212477 w 299550"/>
                  <a:gd name="connsiteY25" fmla="*/ 242404 h 354363"/>
                  <a:gd name="connsiteX26" fmla="*/ 198745 w 299550"/>
                  <a:gd name="connsiteY26" fmla="*/ 210394 h 354363"/>
                  <a:gd name="connsiteX27" fmla="*/ 164640 w 299550"/>
                  <a:gd name="connsiteY27" fmla="*/ 199724 h 354363"/>
                  <a:gd name="connsiteX28" fmla="*/ 87073 w 299550"/>
                  <a:gd name="connsiteY28" fmla="*/ 199724 h 354363"/>
                  <a:gd name="connsiteX29" fmla="*/ 87073 w 299550"/>
                  <a:gd name="connsiteY29" fmla="*/ 284032 h 354363"/>
                  <a:gd name="connsiteX30" fmla="*/ 165696 w 299550"/>
                  <a:gd name="connsiteY30" fmla="*/ 284032 h 35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99550" h="354363">
                    <a:moveTo>
                      <a:pt x="0" y="150"/>
                    </a:moveTo>
                    <a:lnTo>
                      <a:pt x="171732" y="150"/>
                    </a:lnTo>
                    <a:cubicBezTo>
                      <a:pt x="190294" y="150"/>
                      <a:pt x="206441" y="2254"/>
                      <a:pt x="220022" y="6612"/>
                    </a:cubicBezTo>
                    <a:cubicBezTo>
                      <a:pt x="233604" y="10971"/>
                      <a:pt x="245224" y="16832"/>
                      <a:pt x="254882" y="24496"/>
                    </a:cubicBezTo>
                    <a:cubicBezTo>
                      <a:pt x="275405" y="41327"/>
                      <a:pt x="285667" y="64020"/>
                      <a:pt x="285667" y="92423"/>
                    </a:cubicBezTo>
                    <a:cubicBezTo>
                      <a:pt x="285667" y="110306"/>
                      <a:pt x="281291" y="124733"/>
                      <a:pt x="272689" y="136005"/>
                    </a:cubicBezTo>
                    <a:cubicBezTo>
                      <a:pt x="264087" y="147276"/>
                      <a:pt x="251713" y="155842"/>
                      <a:pt x="235868" y="161703"/>
                    </a:cubicBezTo>
                    <a:lnTo>
                      <a:pt x="235868" y="163205"/>
                    </a:lnTo>
                    <a:cubicBezTo>
                      <a:pt x="255486" y="169217"/>
                      <a:pt x="270878" y="179736"/>
                      <a:pt x="282347" y="195215"/>
                    </a:cubicBezTo>
                    <a:cubicBezTo>
                      <a:pt x="293816" y="210544"/>
                      <a:pt x="299551" y="228878"/>
                      <a:pt x="299551" y="249918"/>
                    </a:cubicBezTo>
                    <a:cubicBezTo>
                      <a:pt x="299551" y="267801"/>
                      <a:pt x="296382" y="283280"/>
                      <a:pt x="290043" y="296204"/>
                    </a:cubicBezTo>
                    <a:cubicBezTo>
                      <a:pt x="283705" y="309279"/>
                      <a:pt x="274802" y="320249"/>
                      <a:pt x="263182" y="329116"/>
                    </a:cubicBezTo>
                    <a:cubicBezTo>
                      <a:pt x="241602" y="345947"/>
                      <a:pt x="212477" y="354363"/>
                      <a:pt x="175656" y="354363"/>
                    </a:cubicBezTo>
                    <a:lnTo>
                      <a:pt x="0" y="354363"/>
                    </a:lnTo>
                    <a:lnTo>
                      <a:pt x="0" y="0"/>
                    </a:lnTo>
                    <a:close/>
                    <a:moveTo>
                      <a:pt x="158754" y="140363"/>
                    </a:moveTo>
                    <a:cubicBezTo>
                      <a:pt x="171431" y="140363"/>
                      <a:pt x="181692" y="137357"/>
                      <a:pt x="189539" y="131196"/>
                    </a:cubicBezTo>
                    <a:cubicBezTo>
                      <a:pt x="197537" y="125034"/>
                      <a:pt x="201461" y="116318"/>
                      <a:pt x="201461" y="104746"/>
                    </a:cubicBezTo>
                    <a:cubicBezTo>
                      <a:pt x="201461" y="93174"/>
                      <a:pt x="197688" y="84909"/>
                      <a:pt x="189992" y="78747"/>
                    </a:cubicBezTo>
                    <a:cubicBezTo>
                      <a:pt x="182296" y="72586"/>
                      <a:pt x="172034" y="69580"/>
                      <a:pt x="159207" y="69580"/>
                    </a:cubicBezTo>
                    <a:lnTo>
                      <a:pt x="87073" y="69580"/>
                    </a:lnTo>
                    <a:lnTo>
                      <a:pt x="87073" y="140513"/>
                    </a:lnTo>
                    <a:lnTo>
                      <a:pt x="158754" y="140513"/>
                    </a:lnTo>
                    <a:close/>
                    <a:moveTo>
                      <a:pt x="165696" y="284032"/>
                    </a:moveTo>
                    <a:cubicBezTo>
                      <a:pt x="180334" y="284032"/>
                      <a:pt x="191803" y="280275"/>
                      <a:pt x="200103" y="272610"/>
                    </a:cubicBezTo>
                    <a:cubicBezTo>
                      <a:pt x="208403" y="264946"/>
                      <a:pt x="212477" y="254877"/>
                      <a:pt x="212477" y="242404"/>
                    </a:cubicBezTo>
                    <a:cubicBezTo>
                      <a:pt x="212477" y="228127"/>
                      <a:pt x="207950" y="217607"/>
                      <a:pt x="198745" y="210394"/>
                    </a:cubicBezTo>
                    <a:cubicBezTo>
                      <a:pt x="189690" y="203330"/>
                      <a:pt x="178221" y="199724"/>
                      <a:pt x="164640" y="199724"/>
                    </a:cubicBezTo>
                    <a:lnTo>
                      <a:pt x="87073" y="199724"/>
                    </a:lnTo>
                    <a:lnTo>
                      <a:pt x="87073" y="284032"/>
                    </a:lnTo>
                    <a:lnTo>
                      <a:pt x="165696" y="284032"/>
                    </a:lnTo>
                    <a:close/>
                  </a:path>
                </a:pathLst>
              </a:custGeom>
              <a:grpFill/>
              <a:ln w="0" cap="flat">
                <a:no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2CAA74A9-5B59-60C1-7DEF-52A8FE5F1164}"/>
                  </a:ext>
                </a:extLst>
              </p:cNvPr>
              <p:cNvSpPr/>
              <p:nvPr/>
            </p:nvSpPr>
            <p:spPr>
              <a:xfrm>
                <a:off x="11601090" y="3186718"/>
                <a:ext cx="299852" cy="354663"/>
              </a:xfrm>
              <a:custGeom>
                <a:avLst/>
                <a:gdLst>
                  <a:gd name="connsiteX0" fmla="*/ 151 w 299852"/>
                  <a:gd name="connsiteY0" fmla="*/ 5861 h 354663"/>
                  <a:gd name="connsiteX1" fmla="*/ 6037 w 299852"/>
                  <a:gd name="connsiteY1" fmla="*/ 0 h 354663"/>
                  <a:gd name="connsiteX2" fmla="*/ 170374 w 299852"/>
                  <a:gd name="connsiteY2" fmla="*/ 0 h 354663"/>
                  <a:gd name="connsiteX3" fmla="*/ 219570 w 299852"/>
                  <a:gd name="connsiteY3" fmla="*/ 6763 h 354663"/>
                  <a:gd name="connsiteX4" fmla="*/ 259108 w 299852"/>
                  <a:gd name="connsiteY4" fmla="*/ 26299 h 354663"/>
                  <a:gd name="connsiteX5" fmla="*/ 285215 w 299852"/>
                  <a:gd name="connsiteY5" fmla="*/ 58309 h 354663"/>
                  <a:gd name="connsiteX6" fmla="*/ 294722 w 299852"/>
                  <a:gd name="connsiteY6" fmla="*/ 102191 h 354663"/>
                  <a:gd name="connsiteX7" fmla="*/ 279480 w 299852"/>
                  <a:gd name="connsiteY7" fmla="*/ 155240 h 354663"/>
                  <a:gd name="connsiteX8" fmla="*/ 233001 w 299852"/>
                  <a:gd name="connsiteY8" fmla="*/ 188002 h 354663"/>
                  <a:gd name="connsiteX9" fmla="*/ 233001 w 299852"/>
                  <a:gd name="connsiteY9" fmla="*/ 189505 h 354663"/>
                  <a:gd name="connsiteX10" fmla="*/ 268615 w 299852"/>
                  <a:gd name="connsiteY10" fmla="*/ 212498 h 354663"/>
                  <a:gd name="connsiteX11" fmla="*/ 284762 w 299852"/>
                  <a:gd name="connsiteY11" fmla="*/ 254426 h 354663"/>
                  <a:gd name="connsiteX12" fmla="*/ 288535 w 299852"/>
                  <a:gd name="connsiteY12" fmla="*/ 288390 h 354663"/>
                  <a:gd name="connsiteX13" fmla="*/ 290346 w 299852"/>
                  <a:gd name="connsiteY13" fmla="*/ 318145 h 354663"/>
                  <a:gd name="connsiteX14" fmla="*/ 293363 w 299852"/>
                  <a:gd name="connsiteY14" fmla="*/ 339936 h 354663"/>
                  <a:gd name="connsiteX15" fmla="*/ 299853 w 299852"/>
                  <a:gd name="connsiteY15" fmla="*/ 350155 h 354663"/>
                  <a:gd name="connsiteX16" fmla="*/ 299853 w 299852"/>
                  <a:gd name="connsiteY16" fmla="*/ 354664 h 354663"/>
                  <a:gd name="connsiteX17" fmla="*/ 214288 w 299852"/>
                  <a:gd name="connsiteY17" fmla="*/ 354664 h 354663"/>
                  <a:gd name="connsiteX18" fmla="*/ 209006 w 299852"/>
                  <a:gd name="connsiteY18" fmla="*/ 344445 h 354663"/>
                  <a:gd name="connsiteX19" fmla="*/ 205989 w 299852"/>
                  <a:gd name="connsiteY19" fmla="*/ 324607 h 354663"/>
                  <a:gd name="connsiteX20" fmla="*/ 203725 w 299852"/>
                  <a:gd name="connsiteY20" fmla="*/ 299360 h 354663"/>
                  <a:gd name="connsiteX21" fmla="*/ 200707 w 299852"/>
                  <a:gd name="connsiteY21" fmla="*/ 272310 h 354663"/>
                  <a:gd name="connsiteX22" fmla="*/ 183503 w 299852"/>
                  <a:gd name="connsiteY22" fmla="*/ 234589 h 354663"/>
                  <a:gd name="connsiteX23" fmla="*/ 141400 w 299852"/>
                  <a:gd name="connsiteY23" fmla="*/ 221665 h 354663"/>
                  <a:gd name="connsiteX24" fmla="*/ 88130 w 299852"/>
                  <a:gd name="connsiteY24" fmla="*/ 221665 h 354663"/>
                  <a:gd name="connsiteX25" fmla="*/ 88130 w 299852"/>
                  <a:gd name="connsiteY25" fmla="*/ 354513 h 354663"/>
                  <a:gd name="connsiteX26" fmla="*/ 0 w 299852"/>
                  <a:gd name="connsiteY26" fmla="*/ 354513 h 354663"/>
                  <a:gd name="connsiteX27" fmla="*/ 0 w 299852"/>
                  <a:gd name="connsiteY27" fmla="*/ 6011 h 354663"/>
                  <a:gd name="connsiteX28" fmla="*/ 154378 w 299852"/>
                  <a:gd name="connsiteY28" fmla="*/ 156593 h 354663"/>
                  <a:gd name="connsiteX29" fmla="*/ 193916 w 299852"/>
                  <a:gd name="connsiteY29" fmla="*/ 145172 h 354663"/>
                  <a:gd name="connsiteX30" fmla="*/ 207045 w 299852"/>
                  <a:gd name="connsiteY30" fmla="*/ 113462 h 354663"/>
                  <a:gd name="connsiteX31" fmla="*/ 194368 w 299852"/>
                  <a:gd name="connsiteY31" fmla="*/ 81753 h 354663"/>
                  <a:gd name="connsiteX32" fmla="*/ 156340 w 299852"/>
                  <a:gd name="connsiteY32" fmla="*/ 69430 h 354663"/>
                  <a:gd name="connsiteX33" fmla="*/ 88130 w 299852"/>
                  <a:gd name="connsiteY33" fmla="*/ 69430 h 354663"/>
                  <a:gd name="connsiteX34" fmla="*/ 88130 w 299852"/>
                  <a:gd name="connsiteY34" fmla="*/ 156593 h 354663"/>
                  <a:gd name="connsiteX35" fmla="*/ 154378 w 299852"/>
                  <a:gd name="connsiteY35" fmla="*/ 156593 h 354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99852" h="354663">
                    <a:moveTo>
                      <a:pt x="151" y="5861"/>
                    </a:moveTo>
                    <a:cubicBezTo>
                      <a:pt x="151" y="2555"/>
                      <a:pt x="2867" y="0"/>
                      <a:pt x="6037" y="0"/>
                    </a:cubicBezTo>
                    <a:lnTo>
                      <a:pt x="170374" y="0"/>
                    </a:lnTo>
                    <a:cubicBezTo>
                      <a:pt x="187880" y="0"/>
                      <a:pt x="204328" y="2254"/>
                      <a:pt x="219570" y="6763"/>
                    </a:cubicBezTo>
                    <a:cubicBezTo>
                      <a:pt x="234811" y="11271"/>
                      <a:pt x="247941" y="17733"/>
                      <a:pt x="259108" y="26299"/>
                    </a:cubicBezTo>
                    <a:cubicBezTo>
                      <a:pt x="270275" y="34865"/>
                      <a:pt x="278877" y="45535"/>
                      <a:pt x="285215" y="58309"/>
                    </a:cubicBezTo>
                    <a:cubicBezTo>
                      <a:pt x="291553" y="71083"/>
                      <a:pt x="294722" y="85660"/>
                      <a:pt x="294722" y="102191"/>
                    </a:cubicBezTo>
                    <a:cubicBezTo>
                      <a:pt x="294722" y="123080"/>
                      <a:pt x="289591" y="140663"/>
                      <a:pt x="279480" y="155240"/>
                    </a:cubicBezTo>
                    <a:cubicBezTo>
                      <a:pt x="269369" y="169818"/>
                      <a:pt x="253826" y="180638"/>
                      <a:pt x="233001" y="188002"/>
                    </a:cubicBezTo>
                    <a:lnTo>
                      <a:pt x="233001" y="189505"/>
                    </a:lnTo>
                    <a:cubicBezTo>
                      <a:pt x="248544" y="194764"/>
                      <a:pt x="260466" y="202429"/>
                      <a:pt x="268615" y="212498"/>
                    </a:cubicBezTo>
                    <a:cubicBezTo>
                      <a:pt x="276764" y="222566"/>
                      <a:pt x="282196" y="236543"/>
                      <a:pt x="284762" y="254426"/>
                    </a:cubicBezTo>
                    <a:cubicBezTo>
                      <a:pt x="286724" y="265998"/>
                      <a:pt x="287931" y="277269"/>
                      <a:pt x="288535" y="288390"/>
                    </a:cubicBezTo>
                    <a:cubicBezTo>
                      <a:pt x="288987" y="299510"/>
                      <a:pt x="289591" y="309429"/>
                      <a:pt x="290346" y="318145"/>
                    </a:cubicBezTo>
                    <a:cubicBezTo>
                      <a:pt x="290949" y="326862"/>
                      <a:pt x="292005" y="334225"/>
                      <a:pt x="293363" y="339936"/>
                    </a:cubicBezTo>
                    <a:cubicBezTo>
                      <a:pt x="294722" y="345647"/>
                      <a:pt x="296834" y="349103"/>
                      <a:pt x="299853" y="350155"/>
                    </a:cubicBezTo>
                    <a:lnTo>
                      <a:pt x="299853" y="354664"/>
                    </a:lnTo>
                    <a:lnTo>
                      <a:pt x="214288" y="354664"/>
                    </a:lnTo>
                    <a:cubicBezTo>
                      <a:pt x="212025" y="353311"/>
                      <a:pt x="210214" y="350005"/>
                      <a:pt x="209006" y="344445"/>
                    </a:cubicBezTo>
                    <a:cubicBezTo>
                      <a:pt x="207799" y="339034"/>
                      <a:pt x="206894" y="332422"/>
                      <a:pt x="205989" y="324607"/>
                    </a:cubicBezTo>
                    <a:cubicBezTo>
                      <a:pt x="205083" y="316793"/>
                      <a:pt x="204479" y="308377"/>
                      <a:pt x="203725" y="299360"/>
                    </a:cubicBezTo>
                    <a:cubicBezTo>
                      <a:pt x="203121" y="290343"/>
                      <a:pt x="202065" y="281326"/>
                      <a:pt x="200707" y="272310"/>
                    </a:cubicBezTo>
                    <a:cubicBezTo>
                      <a:pt x="198443" y="255779"/>
                      <a:pt x="192709" y="243305"/>
                      <a:pt x="183503" y="234589"/>
                    </a:cubicBezTo>
                    <a:cubicBezTo>
                      <a:pt x="174449" y="226023"/>
                      <a:pt x="160414" y="221665"/>
                      <a:pt x="141400" y="221665"/>
                    </a:cubicBezTo>
                    <a:lnTo>
                      <a:pt x="88130" y="221665"/>
                    </a:lnTo>
                    <a:lnTo>
                      <a:pt x="88130" y="354513"/>
                    </a:lnTo>
                    <a:lnTo>
                      <a:pt x="0" y="354513"/>
                    </a:lnTo>
                    <a:lnTo>
                      <a:pt x="0" y="6011"/>
                    </a:lnTo>
                    <a:close/>
                    <a:moveTo>
                      <a:pt x="154378" y="156593"/>
                    </a:moveTo>
                    <a:cubicBezTo>
                      <a:pt x="172034" y="156593"/>
                      <a:pt x="185163" y="152836"/>
                      <a:pt x="193916" y="145172"/>
                    </a:cubicBezTo>
                    <a:cubicBezTo>
                      <a:pt x="202669" y="137507"/>
                      <a:pt x="207045" y="126988"/>
                      <a:pt x="207045" y="113462"/>
                    </a:cubicBezTo>
                    <a:cubicBezTo>
                      <a:pt x="207045" y="99937"/>
                      <a:pt x="202819" y="90018"/>
                      <a:pt x="194368" y="81753"/>
                    </a:cubicBezTo>
                    <a:cubicBezTo>
                      <a:pt x="185918" y="73487"/>
                      <a:pt x="173242" y="69430"/>
                      <a:pt x="156340" y="69430"/>
                    </a:cubicBezTo>
                    <a:lnTo>
                      <a:pt x="88130" y="69430"/>
                    </a:lnTo>
                    <a:lnTo>
                      <a:pt x="88130" y="156593"/>
                    </a:lnTo>
                    <a:lnTo>
                      <a:pt x="154378" y="156593"/>
                    </a:lnTo>
                    <a:close/>
                  </a:path>
                </a:pathLst>
              </a:custGeom>
              <a:grpFill/>
              <a:ln w="0" cap="flat">
                <a:no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D52E4F33-68DC-7EDF-C4DC-EAA9AD3D853E}"/>
                  </a:ext>
                </a:extLst>
              </p:cNvPr>
              <p:cNvSpPr/>
              <p:nvPr/>
            </p:nvSpPr>
            <p:spPr>
              <a:xfrm>
                <a:off x="12033892" y="3179655"/>
                <a:ext cx="332146" cy="369391"/>
              </a:xfrm>
              <a:custGeom>
                <a:avLst/>
                <a:gdLst>
                  <a:gd name="connsiteX0" fmla="*/ 175656 w 332146"/>
                  <a:gd name="connsiteY0" fmla="*/ 369391 h 369391"/>
                  <a:gd name="connsiteX1" fmla="*/ 103975 w 332146"/>
                  <a:gd name="connsiteY1" fmla="*/ 355565 h 369391"/>
                  <a:gd name="connsiteX2" fmla="*/ 48441 w 332146"/>
                  <a:gd name="connsiteY2" fmla="*/ 317093 h 369391"/>
                  <a:gd name="connsiteX3" fmla="*/ 12676 w 332146"/>
                  <a:gd name="connsiteY3" fmla="*/ 258784 h 369391"/>
                  <a:gd name="connsiteX4" fmla="*/ 0 w 332146"/>
                  <a:gd name="connsiteY4" fmla="*/ 185447 h 369391"/>
                  <a:gd name="connsiteX5" fmla="*/ 12374 w 332146"/>
                  <a:gd name="connsiteY5" fmla="*/ 111809 h 369391"/>
                  <a:gd name="connsiteX6" fmla="*/ 47687 w 332146"/>
                  <a:gd name="connsiteY6" fmla="*/ 53049 h 369391"/>
                  <a:gd name="connsiteX7" fmla="*/ 102918 w 332146"/>
                  <a:gd name="connsiteY7" fmla="*/ 14126 h 369391"/>
                  <a:gd name="connsiteX8" fmla="*/ 175052 w 332146"/>
                  <a:gd name="connsiteY8" fmla="*/ 0 h 369391"/>
                  <a:gd name="connsiteX9" fmla="*/ 232095 w 332146"/>
                  <a:gd name="connsiteY9" fmla="*/ 8416 h 369391"/>
                  <a:gd name="connsiteX10" fmla="*/ 276613 w 332146"/>
                  <a:gd name="connsiteY10" fmla="*/ 31259 h 369391"/>
                  <a:gd name="connsiteX11" fmla="*/ 313132 w 332146"/>
                  <a:gd name="connsiteY11" fmla="*/ 73938 h 369391"/>
                  <a:gd name="connsiteX12" fmla="*/ 329732 w 332146"/>
                  <a:gd name="connsiteY12" fmla="*/ 128941 h 369391"/>
                  <a:gd name="connsiteX13" fmla="*/ 241602 w 332146"/>
                  <a:gd name="connsiteY13" fmla="*/ 128941 h 369391"/>
                  <a:gd name="connsiteX14" fmla="*/ 220475 w 332146"/>
                  <a:gd name="connsiteY14" fmla="*/ 89117 h 369391"/>
                  <a:gd name="connsiteX15" fmla="*/ 174449 w 332146"/>
                  <a:gd name="connsiteY15" fmla="*/ 73037 h 369391"/>
                  <a:gd name="connsiteX16" fmla="*/ 136571 w 332146"/>
                  <a:gd name="connsiteY16" fmla="*/ 81452 h 369391"/>
                  <a:gd name="connsiteX17" fmla="*/ 110162 w 332146"/>
                  <a:gd name="connsiteY17" fmla="*/ 105047 h 369391"/>
                  <a:gd name="connsiteX18" fmla="*/ 94468 w 332146"/>
                  <a:gd name="connsiteY18" fmla="*/ 140663 h 369391"/>
                  <a:gd name="connsiteX19" fmla="*/ 89186 w 332146"/>
                  <a:gd name="connsiteY19" fmla="*/ 185447 h 369391"/>
                  <a:gd name="connsiteX20" fmla="*/ 95222 w 332146"/>
                  <a:gd name="connsiteY20" fmla="*/ 230231 h 369391"/>
                  <a:gd name="connsiteX21" fmla="*/ 112426 w 332146"/>
                  <a:gd name="connsiteY21" fmla="*/ 265697 h 369391"/>
                  <a:gd name="connsiteX22" fmla="*/ 139287 w 332146"/>
                  <a:gd name="connsiteY22" fmla="*/ 288991 h 369391"/>
                  <a:gd name="connsiteX23" fmla="*/ 174901 w 332146"/>
                  <a:gd name="connsiteY23" fmla="*/ 297406 h 369391"/>
                  <a:gd name="connsiteX24" fmla="*/ 222890 w 332146"/>
                  <a:gd name="connsiteY24" fmla="*/ 280876 h 369391"/>
                  <a:gd name="connsiteX25" fmla="*/ 244017 w 332146"/>
                  <a:gd name="connsiteY25" fmla="*/ 238496 h 369391"/>
                  <a:gd name="connsiteX26" fmla="*/ 332146 w 332146"/>
                  <a:gd name="connsiteY26" fmla="*/ 238496 h 369391"/>
                  <a:gd name="connsiteX27" fmla="*/ 319017 w 332146"/>
                  <a:gd name="connsiteY27" fmla="*/ 288540 h 369391"/>
                  <a:gd name="connsiteX28" fmla="*/ 289440 w 332146"/>
                  <a:gd name="connsiteY28" fmla="*/ 329116 h 369391"/>
                  <a:gd name="connsiteX29" fmla="*/ 240848 w 332146"/>
                  <a:gd name="connsiteY29" fmla="*/ 359172 h 369391"/>
                  <a:gd name="connsiteX30" fmla="*/ 175354 w 332146"/>
                  <a:gd name="connsiteY30" fmla="*/ 369391 h 36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32146" h="369391">
                    <a:moveTo>
                      <a:pt x="175656" y="369391"/>
                    </a:moveTo>
                    <a:cubicBezTo>
                      <a:pt x="149398" y="369391"/>
                      <a:pt x="125554" y="364732"/>
                      <a:pt x="103975" y="355565"/>
                    </a:cubicBezTo>
                    <a:cubicBezTo>
                      <a:pt x="82395" y="346248"/>
                      <a:pt x="63984" y="333474"/>
                      <a:pt x="48441" y="317093"/>
                    </a:cubicBezTo>
                    <a:cubicBezTo>
                      <a:pt x="33049" y="300713"/>
                      <a:pt x="21127" y="281326"/>
                      <a:pt x="12676" y="258784"/>
                    </a:cubicBezTo>
                    <a:cubicBezTo>
                      <a:pt x="4225" y="236392"/>
                      <a:pt x="0" y="211897"/>
                      <a:pt x="0" y="185447"/>
                    </a:cubicBezTo>
                    <a:cubicBezTo>
                      <a:pt x="0" y="158997"/>
                      <a:pt x="4074" y="134502"/>
                      <a:pt x="12374" y="111809"/>
                    </a:cubicBezTo>
                    <a:cubicBezTo>
                      <a:pt x="20674" y="89117"/>
                      <a:pt x="32445" y="69580"/>
                      <a:pt x="47687" y="53049"/>
                    </a:cubicBezTo>
                    <a:cubicBezTo>
                      <a:pt x="62928" y="36518"/>
                      <a:pt x="81339" y="23594"/>
                      <a:pt x="102918" y="14126"/>
                    </a:cubicBezTo>
                    <a:cubicBezTo>
                      <a:pt x="124498" y="4659"/>
                      <a:pt x="148493" y="0"/>
                      <a:pt x="175052" y="0"/>
                    </a:cubicBezTo>
                    <a:cubicBezTo>
                      <a:pt x="196028" y="0"/>
                      <a:pt x="214892" y="2855"/>
                      <a:pt x="232095" y="8416"/>
                    </a:cubicBezTo>
                    <a:cubicBezTo>
                      <a:pt x="249147" y="13976"/>
                      <a:pt x="264087" y="21641"/>
                      <a:pt x="276613" y="31259"/>
                    </a:cubicBezTo>
                    <a:cubicBezTo>
                      <a:pt x="292156" y="42830"/>
                      <a:pt x="304379" y="56957"/>
                      <a:pt x="313132" y="73938"/>
                    </a:cubicBezTo>
                    <a:cubicBezTo>
                      <a:pt x="321885" y="90770"/>
                      <a:pt x="327468" y="109104"/>
                      <a:pt x="329732" y="128941"/>
                    </a:cubicBezTo>
                    <a:lnTo>
                      <a:pt x="241602" y="128941"/>
                    </a:lnTo>
                    <a:cubicBezTo>
                      <a:pt x="239338" y="113011"/>
                      <a:pt x="232246" y="99787"/>
                      <a:pt x="220475" y="89117"/>
                    </a:cubicBezTo>
                    <a:cubicBezTo>
                      <a:pt x="208704" y="78447"/>
                      <a:pt x="193312" y="73037"/>
                      <a:pt x="174449" y="73037"/>
                    </a:cubicBezTo>
                    <a:cubicBezTo>
                      <a:pt x="159811" y="73037"/>
                      <a:pt x="147285" y="75892"/>
                      <a:pt x="136571" y="81452"/>
                    </a:cubicBezTo>
                    <a:cubicBezTo>
                      <a:pt x="126007" y="87013"/>
                      <a:pt x="117104" y="94978"/>
                      <a:pt x="110162" y="105047"/>
                    </a:cubicBezTo>
                    <a:cubicBezTo>
                      <a:pt x="103220" y="115115"/>
                      <a:pt x="97939" y="126988"/>
                      <a:pt x="94468" y="140663"/>
                    </a:cubicBezTo>
                    <a:cubicBezTo>
                      <a:pt x="90997" y="154339"/>
                      <a:pt x="89186" y="169367"/>
                      <a:pt x="89186" y="185447"/>
                    </a:cubicBezTo>
                    <a:cubicBezTo>
                      <a:pt x="89186" y="201527"/>
                      <a:pt x="91148" y="216555"/>
                      <a:pt x="95222" y="230231"/>
                    </a:cubicBezTo>
                    <a:cubicBezTo>
                      <a:pt x="99146" y="243906"/>
                      <a:pt x="104880" y="255779"/>
                      <a:pt x="112426" y="265697"/>
                    </a:cubicBezTo>
                    <a:cubicBezTo>
                      <a:pt x="119820" y="275616"/>
                      <a:pt x="128874" y="283430"/>
                      <a:pt x="139287" y="288991"/>
                    </a:cubicBezTo>
                    <a:cubicBezTo>
                      <a:pt x="149700" y="294551"/>
                      <a:pt x="161621" y="297406"/>
                      <a:pt x="174901" y="297406"/>
                    </a:cubicBezTo>
                    <a:cubicBezTo>
                      <a:pt x="194821" y="297406"/>
                      <a:pt x="210817" y="291846"/>
                      <a:pt x="222890" y="280876"/>
                    </a:cubicBezTo>
                    <a:cubicBezTo>
                      <a:pt x="234962" y="269755"/>
                      <a:pt x="242055" y="255628"/>
                      <a:pt x="244017" y="238496"/>
                    </a:cubicBezTo>
                    <a:lnTo>
                      <a:pt x="332146" y="238496"/>
                    </a:lnTo>
                    <a:cubicBezTo>
                      <a:pt x="330788" y="256380"/>
                      <a:pt x="326412" y="273061"/>
                      <a:pt x="319017" y="288540"/>
                    </a:cubicBezTo>
                    <a:cubicBezTo>
                      <a:pt x="311623" y="304019"/>
                      <a:pt x="301663" y="317694"/>
                      <a:pt x="289440" y="329116"/>
                    </a:cubicBezTo>
                    <a:cubicBezTo>
                      <a:pt x="275556" y="342341"/>
                      <a:pt x="259258" y="352259"/>
                      <a:pt x="240848" y="359172"/>
                    </a:cubicBezTo>
                    <a:cubicBezTo>
                      <a:pt x="222437" y="365935"/>
                      <a:pt x="200555" y="369391"/>
                      <a:pt x="175354" y="369391"/>
                    </a:cubicBezTo>
                    <a:close/>
                  </a:path>
                </a:pathLst>
              </a:custGeom>
              <a:grpFill/>
              <a:ln w="0" cap="flat">
                <a:no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40CEAD4F-AC13-A22E-D4D3-6CE135FCE835}"/>
                  </a:ext>
                </a:extLst>
              </p:cNvPr>
              <p:cNvSpPr/>
              <p:nvPr/>
            </p:nvSpPr>
            <p:spPr>
              <a:xfrm>
                <a:off x="11921466" y="3312955"/>
                <a:ext cx="88129" cy="228126"/>
              </a:xfrm>
              <a:custGeom>
                <a:avLst/>
                <a:gdLst>
                  <a:gd name="connsiteX0" fmla="*/ 6036 w 88129"/>
                  <a:gd name="connsiteY0" fmla="*/ 0 h 228126"/>
                  <a:gd name="connsiteX1" fmla="*/ 88130 w 88129"/>
                  <a:gd name="connsiteY1" fmla="*/ 0 h 228126"/>
                  <a:gd name="connsiteX2" fmla="*/ 88130 w 88129"/>
                  <a:gd name="connsiteY2" fmla="*/ 228127 h 228126"/>
                  <a:gd name="connsiteX3" fmla="*/ 0 w 88129"/>
                  <a:gd name="connsiteY3" fmla="*/ 228127 h 228126"/>
                  <a:gd name="connsiteX4" fmla="*/ 0 w 88129"/>
                  <a:gd name="connsiteY4" fmla="*/ 5861 h 228126"/>
                  <a:gd name="connsiteX5" fmla="*/ 5886 w 88129"/>
                  <a:gd name="connsiteY5" fmla="*/ 0 h 228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129" h="228126">
                    <a:moveTo>
                      <a:pt x="6036" y="0"/>
                    </a:moveTo>
                    <a:lnTo>
                      <a:pt x="88130" y="0"/>
                    </a:lnTo>
                    <a:lnTo>
                      <a:pt x="88130" y="228127"/>
                    </a:lnTo>
                    <a:lnTo>
                      <a:pt x="0" y="228127"/>
                    </a:lnTo>
                    <a:lnTo>
                      <a:pt x="0" y="5861"/>
                    </a:lnTo>
                    <a:cubicBezTo>
                      <a:pt x="0" y="2555"/>
                      <a:pt x="2716" y="0"/>
                      <a:pt x="5886" y="0"/>
                    </a:cubicBezTo>
                    <a:close/>
                  </a:path>
                </a:pathLst>
              </a:custGeom>
              <a:grpFill/>
              <a:ln w="0" cap="flat">
                <a:no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D12A4358-9AF5-A264-CBEC-2BDD1443992C}"/>
                  </a:ext>
                </a:extLst>
              </p:cNvPr>
              <p:cNvSpPr/>
              <p:nvPr/>
            </p:nvSpPr>
            <p:spPr>
              <a:xfrm>
                <a:off x="8704580" y="3588120"/>
                <a:ext cx="33803" cy="30206"/>
              </a:xfrm>
              <a:custGeom>
                <a:avLst/>
                <a:gdLst>
                  <a:gd name="connsiteX0" fmla="*/ 0 w 33803"/>
                  <a:gd name="connsiteY0" fmla="*/ 0 h 30206"/>
                  <a:gd name="connsiteX1" fmla="*/ 33803 w 33803"/>
                  <a:gd name="connsiteY1" fmla="*/ 0 h 30206"/>
                  <a:gd name="connsiteX2" fmla="*/ 33803 w 33803"/>
                  <a:gd name="connsiteY2" fmla="*/ 30207 h 30206"/>
                  <a:gd name="connsiteX3" fmla="*/ 0 w 33803"/>
                  <a:gd name="connsiteY3" fmla="*/ 30207 h 30206"/>
                </a:gdLst>
                <a:ahLst/>
                <a:cxnLst>
                  <a:cxn ang="0">
                    <a:pos x="connsiteX0" y="connsiteY0"/>
                  </a:cxn>
                  <a:cxn ang="0">
                    <a:pos x="connsiteX1" y="connsiteY1"/>
                  </a:cxn>
                  <a:cxn ang="0">
                    <a:pos x="connsiteX2" y="connsiteY2"/>
                  </a:cxn>
                  <a:cxn ang="0">
                    <a:pos x="connsiteX3" y="connsiteY3"/>
                  </a:cxn>
                </a:cxnLst>
                <a:rect l="l" t="t" r="r" b="b"/>
                <a:pathLst>
                  <a:path w="33803" h="30206">
                    <a:moveTo>
                      <a:pt x="0" y="0"/>
                    </a:moveTo>
                    <a:lnTo>
                      <a:pt x="33803" y="0"/>
                    </a:lnTo>
                    <a:lnTo>
                      <a:pt x="33803" y="30207"/>
                    </a:lnTo>
                    <a:lnTo>
                      <a:pt x="0" y="30207"/>
                    </a:lnTo>
                    <a:close/>
                  </a:path>
                </a:pathLst>
              </a:custGeom>
              <a:grpFill/>
              <a:ln w="0" cap="flat">
                <a:no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81F261A7-9851-2FD6-4A9F-20F1331584E7}"/>
                  </a:ext>
                </a:extLst>
              </p:cNvPr>
              <p:cNvSpPr/>
              <p:nvPr/>
            </p:nvSpPr>
            <p:spPr>
              <a:xfrm>
                <a:off x="7913676" y="3634256"/>
                <a:ext cx="133401" cy="134651"/>
              </a:xfrm>
              <a:custGeom>
                <a:avLst/>
                <a:gdLst>
                  <a:gd name="connsiteX0" fmla="*/ 66701 w 133401"/>
                  <a:gd name="connsiteY0" fmla="*/ 134652 h 134651"/>
                  <a:gd name="connsiteX1" fmla="*/ 39538 w 133401"/>
                  <a:gd name="connsiteY1" fmla="*/ 129392 h 134651"/>
                  <a:gd name="connsiteX2" fmla="*/ 18562 w 133401"/>
                  <a:gd name="connsiteY2" fmla="*/ 115115 h 134651"/>
                  <a:gd name="connsiteX3" fmla="*/ 4829 w 133401"/>
                  <a:gd name="connsiteY3" fmla="*/ 93775 h 134651"/>
                  <a:gd name="connsiteX4" fmla="*/ 0 w 133401"/>
                  <a:gd name="connsiteY4" fmla="*/ 67326 h 134651"/>
                  <a:gd name="connsiteX5" fmla="*/ 4829 w 133401"/>
                  <a:gd name="connsiteY5" fmla="*/ 40876 h 134651"/>
                  <a:gd name="connsiteX6" fmla="*/ 18562 w 133401"/>
                  <a:gd name="connsiteY6" fmla="*/ 19536 h 134651"/>
                  <a:gd name="connsiteX7" fmla="*/ 39538 w 133401"/>
                  <a:gd name="connsiteY7" fmla="*/ 5260 h 134651"/>
                  <a:gd name="connsiteX8" fmla="*/ 66701 w 133401"/>
                  <a:gd name="connsiteY8" fmla="*/ 0 h 134651"/>
                  <a:gd name="connsiteX9" fmla="*/ 93864 w 133401"/>
                  <a:gd name="connsiteY9" fmla="*/ 5260 h 134651"/>
                  <a:gd name="connsiteX10" fmla="*/ 114840 w 133401"/>
                  <a:gd name="connsiteY10" fmla="*/ 19536 h 134651"/>
                  <a:gd name="connsiteX11" fmla="*/ 128573 w 133401"/>
                  <a:gd name="connsiteY11" fmla="*/ 40876 h 134651"/>
                  <a:gd name="connsiteX12" fmla="*/ 133402 w 133401"/>
                  <a:gd name="connsiteY12" fmla="*/ 67326 h 134651"/>
                  <a:gd name="connsiteX13" fmla="*/ 128573 w 133401"/>
                  <a:gd name="connsiteY13" fmla="*/ 93775 h 134651"/>
                  <a:gd name="connsiteX14" fmla="*/ 114840 w 133401"/>
                  <a:gd name="connsiteY14" fmla="*/ 115115 h 134651"/>
                  <a:gd name="connsiteX15" fmla="*/ 93864 w 133401"/>
                  <a:gd name="connsiteY15" fmla="*/ 129392 h 134651"/>
                  <a:gd name="connsiteX16" fmla="*/ 66701 w 133401"/>
                  <a:gd name="connsiteY16" fmla="*/ 134652 h 134651"/>
                  <a:gd name="connsiteX17" fmla="*/ 66701 w 133401"/>
                  <a:gd name="connsiteY17" fmla="*/ 108954 h 134651"/>
                  <a:gd name="connsiteX18" fmla="*/ 90695 w 133401"/>
                  <a:gd name="connsiteY18" fmla="*/ 97532 h 134651"/>
                  <a:gd name="connsiteX19" fmla="*/ 98995 w 133401"/>
                  <a:gd name="connsiteY19" fmla="*/ 67476 h 134651"/>
                  <a:gd name="connsiteX20" fmla="*/ 90695 w 133401"/>
                  <a:gd name="connsiteY20" fmla="*/ 37420 h 134651"/>
                  <a:gd name="connsiteX21" fmla="*/ 66701 w 133401"/>
                  <a:gd name="connsiteY21" fmla="*/ 25848 h 134651"/>
                  <a:gd name="connsiteX22" fmla="*/ 42707 w 133401"/>
                  <a:gd name="connsiteY22" fmla="*/ 37420 h 134651"/>
                  <a:gd name="connsiteX23" fmla="*/ 34407 w 133401"/>
                  <a:gd name="connsiteY23" fmla="*/ 67476 h 134651"/>
                  <a:gd name="connsiteX24" fmla="*/ 42707 w 133401"/>
                  <a:gd name="connsiteY24" fmla="*/ 97532 h 134651"/>
                  <a:gd name="connsiteX25" fmla="*/ 66701 w 133401"/>
                  <a:gd name="connsiteY25" fmla="*/ 108954 h 134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401" h="134651">
                    <a:moveTo>
                      <a:pt x="66701" y="134652"/>
                    </a:moveTo>
                    <a:cubicBezTo>
                      <a:pt x="56741" y="134652"/>
                      <a:pt x="47687" y="132849"/>
                      <a:pt x="39538" y="129392"/>
                    </a:cubicBezTo>
                    <a:cubicBezTo>
                      <a:pt x="31389" y="125936"/>
                      <a:pt x="24447" y="121127"/>
                      <a:pt x="18562" y="115115"/>
                    </a:cubicBezTo>
                    <a:cubicBezTo>
                      <a:pt x="12676" y="109104"/>
                      <a:pt x="8149" y="102041"/>
                      <a:pt x="4829" y="93775"/>
                    </a:cubicBezTo>
                    <a:cubicBezTo>
                      <a:pt x="1660" y="85660"/>
                      <a:pt x="0" y="76794"/>
                      <a:pt x="0" y="67326"/>
                    </a:cubicBezTo>
                    <a:cubicBezTo>
                      <a:pt x="0" y="57858"/>
                      <a:pt x="1660" y="49142"/>
                      <a:pt x="4829" y="40876"/>
                    </a:cubicBezTo>
                    <a:cubicBezTo>
                      <a:pt x="7998" y="32761"/>
                      <a:pt x="12676" y="25548"/>
                      <a:pt x="18562" y="19536"/>
                    </a:cubicBezTo>
                    <a:cubicBezTo>
                      <a:pt x="24447" y="13525"/>
                      <a:pt x="31389" y="8716"/>
                      <a:pt x="39538" y="5260"/>
                    </a:cubicBezTo>
                    <a:cubicBezTo>
                      <a:pt x="47687" y="1803"/>
                      <a:pt x="56741" y="0"/>
                      <a:pt x="66701" y="0"/>
                    </a:cubicBezTo>
                    <a:cubicBezTo>
                      <a:pt x="76661" y="0"/>
                      <a:pt x="85715" y="1803"/>
                      <a:pt x="93864" y="5260"/>
                    </a:cubicBezTo>
                    <a:cubicBezTo>
                      <a:pt x="102013" y="8716"/>
                      <a:pt x="108955" y="13525"/>
                      <a:pt x="114840" y="19536"/>
                    </a:cubicBezTo>
                    <a:cubicBezTo>
                      <a:pt x="120726" y="25548"/>
                      <a:pt x="125253" y="32611"/>
                      <a:pt x="128573" y="40876"/>
                    </a:cubicBezTo>
                    <a:cubicBezTo>
                      <a:pt x="131742" y="48992"/>
                      <a:pt x="133402" y="57858"/>
                      <a:pt x="133402" y="67326"/>
                    </a:cubicBezTo>
                    <a:cubicBezTo>
                      <a:pt x="133402" y="76794"/>
                      <a:pt x="131742" y="85510"/>
                      <a:pt x="128573" y="93775"/>
                    </a:cubicBezTo>
                    <a:cubicBezTo>
                      <a:pt x="125404" y="101891"/>
                      <a:pt x="120726" y="109104"/>
                      <a:pt x="114840" y="115115"/>
                    </a:cubicBezTo>
                    <a:cubicBezTo>
                      <a:pt x="108955" y="121127"/>
                      <a:pt x="102013" y="125936"/>
                      <a:pt x="93864" y="129392"/>
                    </a:cubicBezTo>
                    <a:cubicBezTo>
                      <a:pt x="85715" y="132849"/>
                      <a:pt x="76661" y="134652"/>
                      <a:pt x="66701" y="134652"/>
                    </a:cubicBezTo>
                    <a:close/>
                    <a:moveTo>
                      <a:pt x="66701" y="108954"/>
                    </a:moveTo>
                    <a:cubicBezTo>
                      <a:pt x="77114" y="108954"/>
                      <a:pt x="85112" y="105197"/>
                      <a:pt x="90695" y="97532"/>
                    </a:cubicBezTo>
                    <a:cubicBezTo>
                      <a:pt x="96279" y="89868"/>
                      <a:pt x="98995" y="79950"/>
                      <a:pt x="98995" y="67476"/>
                    </a:cubicBezTo>
                    <a:cubicBezTo>
                      <a:pt x="98995" y="55003"/>
                      <a:pt x="96279" y="45084"/>
                      <a:pt x="90695" y="37420"/>
                    </a:cubicBezTo>
                    <a:cubicBezTo>
                      <a:pt x="85112" y="29756"/>
                      <a:pt x="77114" y="25848"/>
                      <a:pt x="66701" y="25848"/>
                    </a:cubicBezTo>
                    <a:cubicBezTo>
                      <a:pt x="56288" y="25848"/>
                      <a:pt x="48290" y="29756"/>
                      <a:pt x="42707" y="37420"/>
                    </a:cubicBezTo>
                    <a:cubicBezTo>
                      <a:pt x="37123" y="45084"/>
                      <a:pt x="34407" y="55153"/>
                      <a:pt x="34407" y="67476"/>
                    </a:cubicBezTo>
                    <a:cubicBezTo>
                      <a:pt x="34407" y="79799"/>
                      <a:pt x="37123" y="89868"/>
                      <a:pt x="42707" y="97532"/>
                    </a:cubicBezTo>
                    <a:cubicBezTo>
                      <a:pt x="48290" y="105197"/>
                      <a:pt x="56288" y="108954"/>
                      <a:pt x="66701" y="108954"/>
                    </a:cubicBezTo>
                    <a:close/>
                  </a:path>
                </a:pathLst>
              </a:custGeom>
              <a:grpFill/>
              <a:ln w="0" cap="flat">
                <a:no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A848C8C8-6E73-5D75-2FBA-A22856E9AE2C}"/>
                  </a:ext>
                </a:extLst>
              </p:cNvPr>
              <p:cNvSpPr/>
              <p:nvPr/>
            </p:nvSpPr>
            <p:spPr>
              <a:xfrm>
                <a:off x="8065337" y="3634707"/>
                <a:ext cx="339239" cy="131045"/>
              </a:xfrm>
              <a:custGeom>
                <a:avLst/>
                <a:gdLst>
                  <a:gd name="connsiteX0" fmla="*/ 328223 w 339239"/>
                  <a:gd name="connsiteY0" fmla="*/ 12022 h 131045"/>
                  <a:gd name="connsiteX1" fmla="*/ 297136 w 339239"/>
                  <a:gd name="connsiteY1" fmla="*/ 0 h 131045"/>
                  <a:gd name="connsiteX2" fmla="*/ 275104 w 339239"/>
                  <a:gd name="connsiteY2" fmla="*/ 6011 h 131045"/>
                  <a:gd name="connsiteX3" fmla="*/ 258806 w 339239"/>
                  <a:gd name="connsiteY3" fmla="*/ 22392 h 131045"/>
                  <a:gd name="connsiteX4" fmla="*/ 258353 w 339239"/>
                  <a:gd name="connsiteY4" fmla="*/ 22392 h 131045"/>
                  <a:gd name="connsiteX5" fmla="*/ 251864 w 339239"/>
                  <a:gd name="connsiteY5" fmla="*/ 12173 h 131045"/>
                  <a:gd name="connsiteX6" fmla="*/ 241301 w 339239"/>
                  <a:gd name="connsiteY6" fmla="*/ 4659 h 131045"/>
                  <a:gd name="connsiteX7" fmla="*/ 239037 w 339239"/>
                  <a:gd name="connsiteY7" fmla="*/ 3456 h 131045"/>
                  <a:gd name="connsiteX8" fmla="*/ 237679 w 339239"/>
                  <a:gd name="connsiteY8" fmla="*/ 3006 h 131045"/>
                  <a:gd name="connsiteX9" fmla="*/ 222739 w 339239"/>
                  <a:gd name="connsiteY9" fmla="*/ 150 h 131045"/>
                  <a:gd name="connsiteX10" fmla="*/ 221532 w 339239"/>
                  <a:gd name="connsiteY10" fmla="*/ 150 h 131045"/>
                  <a:gd name="connsiteX11" fmla="*/ 220626 w 339239"/>
                  <a:gd name="connsiteY11" fmla="*/ 150 h 131045"/>
                  <a:gd name="connsiteX12" fmla="*/ 198594 w 339239"/>
                  <a:gd name="connsiteY12" fmla="*/ 6161 h 131045"/>
                  <a:gd name="connsiteX13" fmla="*/ 182296 w 339239"/>
                  <a:gd name="connsiteY13" fmla="*/ 22542 h 131045"/>
                  <a:gd name="connsiteX14" fmla="*/ 181843 w 339239"/>
                  <a:gd name="connsiteY14" fmla="*/ 22542 h 131045"/>
                  <a:gd name="connsiteX15" fmla="*/ 181843 w 339239"/>
                  <a:gd name="connsiteY15" fmla="*/ 22392 h 131045"/>
                  <a:gd name="connsiteX16" fmla="*/ 175505 w 339239"/>
                  <a:gd name="connsiteY16" fmla="*/ 12323 h 131045"/>
                  <a:gd name="connsiteX17" fmla="*/ 166601 w 339239"/>
                  <a:gd name="connsiteY17" fmla="*/ 5560 h 131045"/>
                  <a:gd name="connsiteX18" fmla="*/ 162678 w 339239"/>
                  <a:gd name="connsiteY18" fmla="*/ 3456 h 131045"/>
                  <a:gd name="connsiteX19" fmla="*/ 161923 w 339239"/>
                  <a:gd name="connsiteY19" fmla="*/ 3156 h 131045"/>
                  <a:gd name="connsiteX20" fmla="*/ 146833 w 339239"/>
                  <a:gd name="connsiteY20" fmla="*/ 301 h 131045"/>
                  <a:gd name="connsiteX21" fmla="*/ 145474 w 339239"/>
                  <a:gd name="connsiteY21" fmla="*/ 301 h 131045"/>
                  <a:gd name="connsiteX22" fmla="*/ 144569 w 339239"/>
                  <a:gd name="connsiteY22" fmla="*/ 301 h 131045"/>
                  <a:gd name="connsiteX23" fmla="*/ 122536 w 339239"/>
                  <a:gd name="connsiteY23" fmla="*/ 6312 h 131045"/>
                  <a:gd name="connsiteX24" fmla="*/ 106239 w 339239"/>
                  <a:gd name="connsiteY24" fmla="*/ 22692 h 131045"/>
                  <a:gd name="connsiteX25" fmla="*/ 105786 w 339239"/>
                  <a:gd name="connsiteY25" fmla="*/ 22692 h 131045"/>
                  <a:gd name="connsiteX26" fmla="*/ 91902 w 339239"/>
                  <a:gd name="connsiteY26" fmla="*/ 6462 h 131045"/>
                  <a:gd name="connsiteX27" fmla="*/ 70474 w 339239"/>
                  <a:gd name="connsiteY27" fmla="*/ 451 h 131045"/>
                  <a:gd name="connsiteX28" fmla="*/ 47838 w 339239"/>
                  <a:gd name="connsiteY28" fmla="*/ 6462 h 131045"/>
                  <a:gd name="connsiteX29" fmla="*/ 33351 w 339239"/>
                  <a:gd name="connsiteY29" fmla="*/ 21039 h 131045"/>
                  <a:gd name="connsiteX30" fmla="*/ 32596 w 339239"/>
                  <a:gd name="connsiteY30" fmla="*/ 21039 h 131045"/>
                  <a:gd name="connsiteX31" fmla="*/ 15393 w 339239"/>
                  <a:gd name="connsiteY31" fmla="*/ 3907 h 131045"/>
                  <a:gd name="connsiteX32" fmla="*/ 0 w 339239"/>
                  <a:gd name="connsiteY32" fmla="*/ 3907 h 131045"/>
                  <a:gd name="connsiteX33" fmla="*/ 0 w 339239"/>
                  <a:gd name="connsiteY33" fmla="*/ 131045 h 131045"/>
                  <a:gd name="connsiteX34" fmla="*/ 30936 w 339239"/>
                  <a:gd name="connsiteY34" fmla="*/ 131045 h 131045"/>
                  <a:gd name="connsiteX35" fmla="*/ 33954 w 339239"/>
                  <a:gd name="connsiteY35" fmla="*/ 128040 h 131045"/>
                  <a:gd name="connsiteX36" fmla="*/ 33954 w 339239"/>
                  <a:gd name="connsiteY36" fmla="*/ 57107 h 131045"/>
                  <a:gd name="connsiteX37" fmla="*/ 40141 w 339239"/>
                  <a:gd name="connsiteY37" fmla="*/ 36969 h 131045"/>
                  <a:gd name="connsiteX38" fmla="*/ 56741 w 339239"/>
                  <a:gd name="connsiteY38" fmla="*/ 29455 h 131045"/>
                  <a:gd name="connsiteX39" fmla="*/ 71228 w 339239"/>
                  <a:gd name="connsiteY39" fmla="*/ 34865 h 131045"/>
                  <a:gd name="connsiteX40" fmla="*/ 76359 w 339239"/>
                  <a:gd name="connsiteY40" fmla="*/ 51246 h 131045"/>
                  <a:gd name="connsiteX41" fmla="*/ 76359 w 339239"/>
                  <a:gd name="connsiteY41" fmla="*/ 131045 h 131045"/>
                  <a:gd name="connsiteX42" fmla="*/ 107295 w 339239"/>
                  <a:gd name="connsiteY42" fmla="*/ 131045 h 131045"/>
                  <a:gd name="connsiteX43" fmla="*/ 110313 w 339239"/>
                  <a:gd name="connsiteY43" fmla="*/ 128040 h 131045"/>
                  <a:gd name="connsiteX44" fmla="*/ 110313 w 339239"/>
                  <a:gd name="connsiteY44" fmla="*/ 57107 h 131045"/>
                  <a:gd name="connsiteX45" fmla="*/ 116349 w 339239"/>
                  <a:gd name="connsiteY45" fmla="*/ 36969 h 131045"/>
                  <a:gd name="connsiteX46" fmla="*/ 133100 w 339239"/>
                  <a:gd name="connsiteY46" fmla="*/ 29455 h 131045"/>
                  <a:gd name="connsiteX47" fmla="*/ 147587 w 339239"/>
                  <a:gd name="connsiteY47" fmla="*/ 34865 h 131045"/>
                  <a:gd name="connsiteX48" fmla="*/ 147587 w 339239"/>
                  <a:gd name="connsiteY48" fmla="*/ 34865 h 131045"/>
                  <a:gd name="connsiteX49" fmla="*/ 152718 w 339239"/>
                  <a:gd name="connsiteY49" fmla="*/ 51246 h 131045"/>
                  <a:gd name="connsiteX50" fmla="*/ 152718 w 339239"/>
                  <a:gd name="connsiteY50" fmla="*/ 131045 h 131045"/>
                  <a:gd name="connsiteX51" fmla="*/ 183654 w 339239"/>
                  <a:gd name="connsiteY51" fmla="*/ 131045 h 131045"/>
                  <a:gd name="connsiteX52" fmla="*/ 186672 w 339239"/>
                  <a:gd name="connsiteY52" fmla="*/ 128040 h 131045"/>
                  <a:gd name="connsiteX53" fmla="*/ 186672 w 339239"/>
                  <a:gd name="connsiteY53" fmla="*/ 57107 h 131045"/>
                  <a:gd name="connsiteX54" fmla="*/ 192708 w 339239"/>
                  <a:gd name="connsiteY54" fmla="*/ 36969 h 131045"/>
                  <a:gd name="connsiteX55" fmla="*/ 192708 w 339239"/>
                  <a:gd name="connsiteY55" fmla="*/ 36969 h 131045"/>
                  <a:gd name="connsiteX56" fmla="*/ 204781 w 339239"/>
                  <a:gd name="connsiteY56" fmla="*/ 29906 h 131045"/>
                  <a:gd name="connsiteX57" fmla="*/ 209459 w 339239"/>
                  <a:gd name="connsiteY57" fmla="*/ 29455 h 131045"/>
                  <a:gd name="connsiteX58" fmla="*/ 223946 w 339239"/>
                  <a:gd name="connsiteY58" fmla="*/ 34865 h 131045"/>
                  <a:gd name="connsiteX59" fmla="*/ 229077 w 339239"/>
                  <a:gd name="connsiteY59" fmla="*/ 51246 h 131045"/>
                  <a:gd name="connsiteX60" fmla="*/ 229077 w 339239"/>
                  <a:gd name="connsiteY60" fmla="*/ 131045 h 131045"/>
                  <a:gd name="connsiteX61" fmla="*/ 260013 w 339239"/>
                  <a:gd name="connsiteY61" fmla="*/ 131045 h 131045"/>
                  <a:gd name="connsiteX62" fmla="*/ 263031 w 339239"/>
                  <a:gd name="connsiteY62" fmla="*/ 128040 h 131045"/>
                  <a:gd name="connsiteX63" fmla="*/ 263031 w 339239"/>
                  <a:gd name="connsiteY63" fmla="*/ 55604 h 131045"/>
                  <a:gd name="connsiteX64" fmla="*/ 269067 w 339239"/>
                  <a:gd name="connsiteY64" fmla="*/ 36969 h 131045"/>
                  <a:gd name="connsiteX65" fmla="*/ 285818 w 339239"/>
                  <a:gd name="connsiteY65" fmla="*/ 29455 h 131045"/>
                  <a:gd name="connsiteX66" fmla="*/ 300305 w 339239"/>
                  <a:gd name="connsiteY66" fmla="*/ 34865 h 131045"/>
                  <a:gd name="connsiteX67" fmla="*/ 305436 w 339239"/>
                  <a:gd name="connsiteY67" fmla="*/ 51246 h 131045"/>
                  <a:gd name="connsiteX68" fmla="*/ 305436 w 339239"/>
                  <a:gd name="connsiteY68" fmla="*/ 131045 h 131045"/>
                  <a:gd name="connsiteX69" fmla="*/ 339239 w 339239"/>
                  <a:gd name="connsiteY69" fmla="*/ 131045 h 131045"/>
                  <a:gd name="connsiteX70" fmla="*/ 339239 w 339239"/>
                  <a:gd name="connsiteY70" fmla="*/ 45535 h 131045"/>
                  <a:gd name="connsiteX71" fmla="*/ 328223 w 339239"/>
                  <a:gd name="connsiteY71" fmla="*/ 12473 h 13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39239" h="131045">
                    <a:moveTo>
                      <a:pt x="328223" y="12022"/>
                    </a:moveTo>
                    <a:cubicBezTo>
                      <a:pt x="320979" y="4058"/>
                      <a:pt x="310567" y="0"/>
                      <a:pt x="297136" y="0"/>
                    </a:cubicBezTo>
                    <a:cubicBezTo>
                      <a:pt x="288987" y="0"/>
                      <a:pt x="281593" y="1954"/>
                      <a:pt x="275104" y="6011"/>
                    </a:cubicBezTo>
                    <a:cubicBezTo>
                      <a:pt x="268615" y="9918"/>
                      <a:pt x="263182" y="15479"/>
                      <a:pt x="258806" y="22392"/>
                    </a:cubicBezTo>
                    <a:lnTo>
                      <a:pt x="258353" y="22392"/>
                    </a:lnTo>
                    <a:cubicBezTo>
                      <a:pt x="256693" y="18635"/>
                      <a:pt x="254580" y="15028"/>
                      <a:pt x="251864" y="12173"/>
                    </a:cubicBezTo>
                    <a:cubicBezTo>
                      <a:pt x="248846" y="8867"/>
                      <a:pt x="245375" y="6462"/>
                      <a:pt x="241301" y="4659"/>
                    </a:cubicBezTo>
                    <a:cubicBezTo>
                      <a:pt x="240546" y="4208"/>
                      <a:pt x="239791" y="3907"/>
                      <a:pt x="239037" y="3456"/>
                    </a:cubicBezTo>
                    <a:cubicBezTo>
                      <a:pt x="238584" y="3306"/>
                      <a:pt x="238131" y="3156"/>
                      <a:pt x="237679" y="3006"/>
                    </a:cubicBezTo>
                    <a:cubicBezTo>
                      <a:pt x="233151" y="1202"/>
                      <a:pt x="228171" y="150"/>
                      <a:pt x="222739" y="150"/>
                    </a:cubicBezTo>
                    <a:cubicBezTo>
                      <a:pt x="222286" y="150"/>
                      <a:pt x="221984" y="150"/>
                      <a:pt x="221532" y="150"/>
                    </a:cubicBezTo>
                    <a:cubicBezTo>
                      <a:pt x="221230" y="150"/>
                      <a:pt x="220928" y="150"/>
                      <a:pt x="220626" y="150"/>
                    </a:cubicBezTo>
                    <a:cubicBezTo>
                      <a:pt x="212477" y="150"/>
                      <a:pt x="205083" y="2104"/>
                      <a:pt x="198594" y="6161"/>
                    </a:cubicBezTo>
                    <a:cubicBezTo>
                      <a:pt x="192105" y="10069"/>
                      <a:pt x="186672" y="15629"/>
                      <a:pt x="182296" y="22542"/>
                    </a:cubicBezTo>
                    <a:lnTo>
                      <a:pt x="181843" y="22542"/>
                    </a:lnTo>
                    <a:cubicBezTo>
                      <a:pt x="181843" y="22542"/>
                      <a:pt x="181843" y="22542"/>
                      <a:pt x="181843" y="22392"/>
                    </a:cubicBezTo>
                    <a:cubicBezTo>
                      <a:pt x="180183" y="18635"/>
                      <a:pt x="178070" y="15178"/>
                      <a:pt x="175505" y="12323"/>
                    </a:cubicBezTo>
                    <a:cubicBezTo>
                      <a:pt x="172940" y="9468"/>
                      <a:pt x="169921" y="7364"/>
                      <a:pt x="166601" y="5560"/>
                    </a:cubicBezTo>
                    <a:cubicBezTo>
                      <a:pt x="165243" y="4809"/>
                      <a:pt x="164036" y="4058"/>
                      <a:pt x="162678" y="3456"/>
                    </a:cubicBezTo>
                    <a:cubicBezTo>
                      <a:pt x="162376" y="3456"/>
                      <a:pt x="162225" y="3306"/>
                      <a:pt x="161923" y="3156"/>
                    </a:cubicBezTo>
                    <a:cubicBezTo>
                      <a:pt x="157245" y="1352"/>
                      <a:pt x="152265" y="301"/>
                      <a:pt x="146833" y="301"/>
                    </a:cubicBezTo>
                    <a:cubicBezTo>
                      <a:pt x="146380" y="301"/>
                      <a:pt x="145927" y="301"/>
                      <a:pt x="145474" y="301"/>
                    </a:cubicBezTo>
                    <a:cubicBezTo>
                      <a:pt x="145173" y="301"/>
                      <a:pt x="144871" y="301"/>
                      <a:pt x="144569" y="301"/>
                    </a:cubicBezTo>
                    <a:cubicBezTo>
                      <a:pt x="136420" y="301"/>
                      <a:pt x="129026" y="2254"/>
                      <a:pt x="122536" y="6312"/>
                    </a:cubicBezTo>
                    <a:cubicBezTo>
                      <a:pt x="116048" y="10219"/>
                      <a:pt x="110615" y="15779"/>
                      <a:pt x="106239" y="22692"/>
                    </a:cubicBezTo>
                    <a:lnTo>
                      <a:pt x="105786" y="22692"/>
                    </a:lnTo>
                    <a:cubicBezTo>
                      <a:pt x="102617" y="15930"/>
                      <a:pt x="97939" y="10520"/>
                      <a:pt x="91902" y="6462"/>
                    </a:cubicBezTo>
                    <a:cubicBezTo>
                      <a:pt x="85715" y="2404"/>
                      <a:pt x="78623" y="451"/>
                      <a:pt x="70474" y="451"/>
                    </a:cubicBezTo>
                    <a:cubicBezTo>
                      <a:pt x="61570" y="451"/>
                      <a:pt x="54025" y="2404"/>
                      <a:pt x="47838" y="6462"/>
                    </a:cubicBezTo>
                    <a:cubicBezTo>
                      <a:pt x="41650" y="10369"/>
                      <a:pt x="36821" y="15329"/>
                      <a:pt x="33351" y="21039"/>
                    </a:cubicBezTo>
                    <a:lnTo>
                      <a:pt x="32596" y="21039"/>
                    </a:lnTo>
                    <a:cubicBezTo>
                      <a:pt x="32596" y="11572"/>
                      <a:pt x="24900" y="3907"/>
                      <a:pt x="15393" y="3907"/>
                    </a:cubicBezTo>
                    <a:lnTo>
                      <a:pt x="0" y="3907"/>
                    </a:lnTo>
                    <a:lnTo>
                      <a:pt x="0" y="131045"/>
                    </a:lnTo>
                    <a:lnTo>
                      <a:pt x="30936" y="131045"/>
                    </a:lnTo>
                    <a:cubicBezTo>
                      <a:pt x="32596" y="131045"/>
                      <a:pt x="33954" y="129693"/>
                      <a:pt x="33954" y="128040"/>
                    </a:cubicBezTo>
                    <a:lnTo>
                      <a:pt x="33954" y="57107"/>
                    </a:lnTo>
                    <a:cubicBezTo>
                      <a:pt x="33954" y="48691"/>
                      <a:pt x="36067" y="41928"/>
                      <a:pt x="40141" y="36969"/>
                    </a:cubicBezTo>
                    <a:cubicBezTo>
                      <a:pt x="44216" y="31860"/>
                      <a:pt x="49799" y="29455"/>
                      <a:pt x="56741" y="29455"/>
                    </a:cubicBezTo>
                    <a:cubicBezTo>
                      <a:pt x="63079" y="29455"/>
                      <a:pt x="67908" y="31259"/>
                      <a:pt x="71228" y="34865"/>
                    </a:cubicBezTo>
                    <a:cubicBezTo>
                      <a:pt x="74699" y="38472"/>
                      <a:pt x="76359" y="43882"/>
                      <a:pt x="76359" y="51246"/>
                    </a:cubicBezTo>
                    <a:lnTo>
                      <a:pt x="76359" y="131045"/>
                    </a:lnTo>
                    <a:lnTo>
                      <a:pt x="107295" y="131045"/>
                    </a:lnTo>
                    <a:cubicBezTo>
                      <a:pt x="108955" y="131045"/>
                      <a:pt x="110313" y="129693"/>
                      <a:pt x="110313" y="128040"/>
                    </a:cubicBezTo>
                    <a:lnTo>
                      <a:pt x="110313" y="57107"/>
                    </a:lnTo>
                    <a:cubicBezTo>
                      <a:pt x="110313" y="48691"/>
                      <a:pt x="112275" y="41928"/>
                      <a:pt x="116349" y="36969"/>
                    </a:cubicBezTo>
                    <a:cubicBezTo>
                      <a:pt x="120424" y="31860"/>
                      <a:pt x="126008" y="29455"/>
                      <a:pt x="133100" y="29455"/>
                    </a:cubicBezTo>
                    <a:cubicBezTo>
                      <a:pt x="139438" y="29455"/>
                      <a:pt x="144267" y="31259"/>
                      <a:pt x="147587" y="34865"/>
                    </a:cubicBezTo>
                    <a:cubicBezTo>
                      <a:pt x="147587" y="34865"/>
                      <a:pt x="147587" y="34865"/>
                      <a:pt x="147587" y="34865"/>
                    </a:cubicBezTo>
                    <a:cubicBezTo>
                      <a:pt x="151058" y="38472"/>
                      <a:pt x="152718" y="43882"/>
                      <a:pt x="152718" y="51246"/>
                    </a:cubicBezTo>
                    <a:lnTo>
                      <a:pt x="152718" y="131045"/>
                    </a:lnTo>
                    <a:lnTo>
                      <a:pt x="183654" y="131045"/>
                    </a:lnTo>
                    <a:cubicBezTo>
                      <a:pt x="185314" y="131045"/>
                      <a:pt x="186672" y="129693"/>
                      <a:pt x="186672" y="128040"/>
                    </a:cubicBezTo>
                    <a:lnTo>
                      <a:pt x="186672" y="57107"/>
                    </a:lnTo>
                    <a:cubicBezTo>
                      <a:pt x="186672" y="48691"/>
                      <a:pt x="188634" y="42079"/>
                      <a:pt x="192708" y="36969"/>
                    </a:cubicBezTo>
                    <a:cubicBezTo>
                      <a:pt x="192708" y="36969"/>
                      <a:pt x="192708" y="36969"/>
                      <a:pt x="192708" y="36969"/>
                    </a:cubicBezTo>
                    <a:cubicBezTo>
                      <a:pt x="195877" y="33062"/>
                      <a:pt x="199952" y="30808"/>
                      <a:pt x="204781" y="29906"/>
                    </a:cubicBezTo>
                    <a:cubicBezTo>
                      <a:pt x="206290" y="29605"/>
                      <a:pt x="207799" y="29455"/>
                      <a:pt x="209459" y="29455"/>
                    </a:cubicBezTo>
                    <a:cubicBezTo>
                      <a:pt x="215797" y="29455"/>
                      <a:pt x="220626" y="31259"/>
                      <a:pt x="223946" y="34865"/>
                    </a:cubicBezTo>
                    <a:cubicBezTo>
                      <a:pt x="227417" y="38472"/>
                      <a:pt x="229077" y="43882"/>
                      <a:pt x="229077" y="51246"/>
                    </a:cubicBezTo>
                    <a:lnTo>
                      <a:pt x="229077" y="131045"/>
                    </a:lnTo>
                    <a:lnTo>
                      <a:pt x="260013" y="131045"/>
                    </a:lnTo>
                    <a:cubicBezTo>
                      <a:pt x="261673" y="131045"/>
                      <a:pt x="263031" y="129693"/>
                      <a:pt x="263031" y="128040"/>
                    </a:cubicBezTo>
                    <a:lnTo>
                      <a:pt x="263031" y="55604"/>
                    </a:lnTo>
                    <a:cubicBezTo>
                      <a:pt x="263333" y="47940"/>
                      <a:pt x="265144" y="41628"/>
                      <a:pt x="269067" y="36969"/>
                    </a:cubicBezTo>
                    <a:cubicBezTo>
                      <a:pt x="273142" y="31860"/>
                      <a:pt x="278725" y="29455"/>
                      <a:pt x="285818" y="29455"/>
                    </a:cubicBezTo>
                    <a:cubicBezTo>
                      <a:pt x="292156" y="29455"/>
                      <a:pt x="296985" y="31259"/>
                      <a:pt x="300305" y="34865"/>
                    </a:cubicBezTo>
                    <a:cubicBezTo>
                      <a:pt x="303776" y="38472"/>
                      <a:pt x="305436" y="43882"/>
                      <a:pt x="305436" y="51246"/>
                    </a:cubicBezTo>
                    <a:lnTo>
                      <a:pt x="305436" y="131045"/>
                    </a:lnTo>
                    <a:lnTo>
                      <a:pt x="339239" y="131045"/>
                    </a:lnTo>
                    <a:lnTo>
                      <a:pt x="339239" y="45535"/>
                    </a:lnTo>
                    <a:cubicBezTo>
                      <a:pt x="339239" y="31559"/>
                      <a:pt x="335617" y="20438"/>
                      <a:pt x="328223" y="12473"/>
                    </a:cubicBezTo>
                    <a:close/>
                  </a:path>
                </a:pathLst>
              </a:custGeom>
              <a:grpFill/>
              <a:ln w="0" cap="flat">
                <a:no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6F3F86BA-248E-EE88-D24F-19F698D643D8}"/>
                  </a:ext>
                </a:extLst>
              </p:cNvPr>
              <p:cNvSpPr/>
              <p:nvPr/>
            </p:nvSpPr>
            <p:spPr>
              <a:xfrm>
                <a:off x="8426911" y="3638163"/>
                <a:ext cx="114236" cy="130594"/>
              </a:xfrm>
              <a:custGeom>
                <a:avLst/>
                <a:gdLst>
                  <a:gd name="connsiteX0" fmla="*/ 80282 w 114236"/>
                  <a:gd name="connsiteY0" fmla="*/ 0 h 130594"/>
                  <a:gd name="connsiteX1" fmla="*/ 80282 w 114236"/>
                  <a:gd name="connsiteY1" fmla="*/ 73337 h 130594"/>
                  <a:gd name="connsiteX2" fmla="*/ 73492 w 114236"/>
                  <a:gd name="connsiteY2" fmla="*/ 94076 h 130594"/>
                  <a:gd name="connsiteX3" fmla="*/ 54779 w 114236"/>
                  <a:gd name="connsiteY3" fmla="*/ 102191 h 130594"/>
                  <a:gd name="connsiteX4" fmla="*/ 38783 w 114236"/>
                  <a:gd name="connsiteY4" fmla="*/ 96180 h 130594"/>
                  <a:gd name="connsiteX5" fmla="*/ 33652 w 114236"/>
                  <a:gd name="connsiteY5" fmla="*/ 79048 h 130594"/>
                  <a:gd name="connsiteX6" fmla="*/ 33652 w 114236"/>
                  <a:gd name="connsiteY6" fmla="*/ 0 h 130594"/>
                  <a:gd name="connsiteX7" fmla="*/ 0 w 114236"/>
                  <a:gd name="connsiteY7" fmla="*/ 0 h 130594"/>
                  <a:gd name="connsiteX8" fmla="*/ 0 w 114236"/>
                  <a:gd name="connsiteY8" fmla="*/ 84759 h 130594"/>
                  <a:gd name="connsiteX9" fmla="*/ 11469 w 114236"/>
                  <a:gd name="connsiteY9" fmla="*/ 118271 h 130594"/>
                  <a:gd name="connsiteX10" fmla="*/ 44366 w 114236"/>
                  <a:gd name="connsiteY10" fmla="*/ 130594 h 130594"/>
                  <a:gd name="connsiteX11" fmla="*/ 66097 w 114236"/>
                  <a:gd name="connsiteY11" fmla="*/ 125785 h 130594"/>
                  <a:gd name="connsiteX12" fmla="*/ 80886 w 114236"/>
                  <a:gd name="connsiteY12" fmla="*/ 112260 h 130594"/>
                  <a:gd name="connsiteX13" fmla="*/ 81641 w 114236"/>
                  <a:gd name="connsiteY13" fmla="*/ 112260 h 130594"/>
                  <a:gd name="connsiteX14" fmla="*/ 100655 w 114236"/>
                  <a:gd name="connsiteY14" fmla="*/ 127138 h 130594"/>
                  <a:gd name="connsiteX15" fmla="*/ 114237 w 114236"/>
                  <a:gd name="connsiteY15" fmla="*/ 127138 h 130594"/>
                  <a:gd name="connsiteX16" fmla="*/ 114237 w 114236"/>
                  <a:gd name="connsiteY16" fmla="*/ 0 h 130594"/>
                  <a:gd name="connsiteX17" fmla="*/ 80433 w 114236"/>
                  <a:gd name="connsiteY17" fmla="*/ 0 h 13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4236" h="130594">
                    <a:moveTo>
                      <a:pt x="80282" y="0"/>
                    </a:moveTo>
                    <a:lnTo>
                      <a:pt x="80282" y="73337"/>
                    </a:lnTo>
                    <a:cubicBezTo>
                      <a:pt x="80282" y="81753"/>
                      <a:pt x="78019" y="88666"/>
                      <a:pt x="73492" y="94076"/>
                    </a:cubicBezTo>
                    <a:cubicBezTo>
                      <a:pt x="68964" y="99486"/>
                      <a:pt x="62626" y="102191"/>
                      <a:pt x="54779" y="102191"/>
                    </a:cubicBezTo>
                    <a:cubicBezTo>
                      <a:pt x="47536" y="102191"/>
                      <a:pt x="42103" y="100238"/>
                      <a:pt x="38783" y="96180"/>
                    </a:cubicBezTo>
                    <a:cubicBezTo>
                      <a:pt x="35463" y="92122"/>
                      <a:pt x="33652" y="86562"/>
                      <a:pt x="33652" y="79048"/>
                    </a:cubicBezTo>
                    <a:lnTo>
                      <a:pt x="33652" y="0"/>
                    </a:lnTo>
                    <a:lnTo>
                      <a:pt x="0" y="0"/>
                    </a:lnTo>
                    <a:lnTo>
                      <a:pt x="0" y="84759"/>
                    </a:lnTo>
                    <a:cubicBezTo>
                      <a:pt x="0" y="98735"/>
                      <a:pt x="3773" y="110006"/>
                      <a:pt x="11469" y="118271"/>
                    </a:cubicBezTo>
                    <a:cubicBezTo>
                      <a:pt x="19165" y="126537"/>
                      <a:pt x="30030" y="130594"/>
                      <a:pt x="44366" y="130594"/>
                    </a:cubicBezTo>
                    <a:cubicBezTo>
                      <a:pt x="53270" y="130594"/>
                      <a:pt x="60514" y="128941"/>
                      <a:pt x="66097" y="125785"/>
                    </a:cubicBezTo>
                    <a:cubicBezTo>
                      <a:pt x="71681" y="122630"/>
                      <a:pt x="76661" y="118121"/>
                      <a:pt x="80886" y="112260"/>
                    </a:cubicBezTo>
                    <a:lnTo>
                      <a:pt x="81641" y="112260"/>
                    </a:lnTo>
                    <a:cubicBezTo>
                      <a:pt x="83753" y="120976"/>
                      <a:pt x="91600" y="127138"/>
                      <a:pt x="100655" y="127138"/>
                    </a:cubicBezTo>
                    <a:lnTo>
                      <a:pt x="114237" y="127138"/>
                    </a:lnTo>
                    <a:lnTo>
                      <a:pt x="114237" y="0"/>
                    </a:lnTo>
                    <a:lnTo>
                      <a:pt x="80433" y="0"/>
                    </a:lnTo>
                    <a:close/>
                  </a:path>
                </a:pathLst>
              </a:custGeom>
              <a:grpFill/>
              <a:ln w="0" cap="flat">
                <a:no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90A6A2B1-3D70-A164-F34B-FCE899387E19}"/>
                  </a:ext>
                </a:extLst>
              </p:cNvPr>
              <p:cNvSpPr/>
              <p:nvPr/>
            </p:nvSpPr>
            <p:spPr>
              <a:xfrm>
                <a:off x="8565443" y="3634556"/>
                <a:ext cx="115745" cy="130744"/>
              </a:xfrm>
              <a:custGeom>
                <a:avLst/>
                <a:gdLst>
                  <a:gd name="connsiteX0" fmla="*/ 33049 w 115745"/>
                  <a:gd name="connsiteY0" fmla="*/ 20889 h 130744"/>
                  <a:gd name="connsiteX1" fmla="*/ 33803 w 115745"/>
                  <a:gd name="connsiteY1" fmla="*/ 20889 h 130744"/>
                  <a:gd name="connsiteX2" fmla="*/ 49347 w 115745"/>
                  <a:gd name="connsiteY2" fmla="*/ 5260 h 130744"/>
                  <a:gd name="connsiteX3" fmla="*/ 71681 w 115745"/>
                  <a:gd name="connsiteY3" fmla="*/ 0 h 130744"/>
                  <a:gd name="connsiteX4" fmla="*/ 89790 w 115745"/>
                  <a:gd name="connsiteY4" fmla="*/ 3607 h 130744"/>
                  <a:gd name="connsiteX5" fmla="*/ 103673 w 115745"/>
                  <a:gd name="connsiteY5" fmla="*/ 13525 h 130744"/>
                  <a:gd name="connsiteX6" fmla="*/ 112577 w 115745"/>
                  <a:gd name="connsiteY6" fmla="*/ 28553 h 130744"/>
                  <a:gd name="connsiteX7" fmla="*/ 115746 w 115745"/>
                  <a:gd name="connsiteY7" fmla="*/ 47639 h 130744"/>
                  <a:gd name="connsiteX8" fmla="*/ 115746 w 115745"/>
                  <a:gd name="connsiteY8" fmla="*/ 130594 h 130744"/>
                  <a:gd name="connsiteX9" fmla="*/ 81943 w 115745"/>
                  <a:gd name="connsiteY9" fmla="*/ 130594 h 130744"/>
                  <a:gd name="connsiteX10" fmla="*/ 81943 w 115745"/>
                  <a:gd name="connsiteY10" fmla="*/ 52598 h 130744"/>
                  <a:gd name="connsiteX11" fmla="*/ 76208 w 115745"/>
                  <a:gd name="connsiteY11" fmla="*/ 35767 h 130744"/>
                  <a:gd name="connsiteX12" fmla="*/ 59759 w 115745"/>
                  <a:gd name="connsiteY12" fmla="*/ 29305 h 130744"/>
                  <a:gd name="connsiteX13" fmla="*/ 41198 w 115745"/>
                  <a:gd name="connsiteY13" fmla="*/ 37420 h 130744"/>
                  <a:gd name="connsiteX14" fmla="*/ 33803 w 115745"/>
                  <a:gd name="connsiteY14" fmla="*/ 58610 h 130744"/>
                  <a:gd name="connsiteX15" fmla="*/ 33803 w 115745"/>
                  <a:gd name="connsiteY15" fmla="*/ 130745 h 130744"/>
                  <a:gd name="connsiteX16" fmla="*/ 0 w 115745"/>
                  <a:gd name="connsiteY16" fmla="*/ 130745 h 130744"/>
                  <a:gd name="connsiteX17" fmla="*/ 0 w 115745"/>
                  <a:gd name="connsiteY17" fmla="*/ 3607 h 130744"/>
                  <a:gd name="connsiteX18" fmla="*/ 15694 w 115745"/>
                  <a:gd name="connsiteY18" fmla="*/ 3607 h 130744"/>
                  <a:gd name="connsiteX19" fmla="*/ 33049 w 115745"/>
                  <a:gd name="connsiteY19" fmla="*/ 20889 h 130744"/>
                  <a:gd name="connsiteX20" fmla="*/ 33049 w 115745"/>
                  <a:gd name="connsiteY20" fmla="*/ 20889 h 130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745" h="130744">
                    <a:moveTo>
                      <a:pt x="33049" y="20889"/>
                    </a:moveTo>
                    <a:lnTo>
                      <a:pt x="33803" y="20889"/>
                    </a:lnTo>
                    <a:cubicBezTo>
                      <a:pt x="38179" y="13976"/>
                      <a:pt x="43310" y="8716"/>
                      <a:pt x="49347" y="5260"/>
                    </a:cubicBezTo>
                    <a:cubicBezTo>
                      <a:pt x="55383" y="1803"/>
                      <a:pt x="62777" y="0"/>
                      <a:pt x="71681" y="0"/>
                    </a:cubicBezTo>
                    <a:cubicBezTo>
                      <a:pt x="78321" y="0"/>
                      <a:pt x="84357" y="1202"/>
                      <a:pt x="89790" y="3607"/>
                    </a:cubicBezTo>
                    <a:cubicBezTo>
                      <a:pt x="95222" y="6011"/>
                      <a:pt x="99750" y="9317"/>
                      <a:pt x="103673" y="13525"/>
                    </a:cubicBezTo>
                    <a:cubicBezTo>
                      <a:pt x="107446" y="17733"/>
                      <a:pt x="110464" y="22692"/>
                      <a:pt x="112577" y="28553"/>
                    </a:cubicBezTo>
                    <a:cubicBezTo>
                      <a:pt x="114689" y="34264"/>
                      <a:pt x="115746" y="40726"/>
                      <a:pt x="115746" y="47639"/>
                    </a:cubicBezTo>
                    <a:lnTo>
                      <a:pt x="115746" y="130594"/>
                    </a:lnTo>
                    <a:lnTo>
                      <a:pt x="81943" y="130594"/>
                    </a:lnTo>
                    <a:lnTo>
                      <a:pt x="81943" y="52598"/>
                    </a:lnTo>
                    <a:cubicBezTo>
                      <a:pt x="81943" y="45685"/>
                      <a:pt x="79981" y="39975"/>
                      <a:pt x="76208" y="35767"/>
                    </a:cubicBezTo>
                    <a:cubicBezTo>
                      <a:pt x="72435" y="31409"/>
                      <a:pt x="66852" y="29305"/>
                      <a:pt x="59759" y="29305"/>
                    </a:cubicBezTo>
                    <a:cubicBezTo>
                      <a:pt x="52667" y="29305"/>
                      <a:pt x="46178" y="32010"/>
                      <a:pt x="41198" y="37420"/>
                    </a:cubicBezTo>
                    <a:cubicBezTo>
                      <a:pt x="36369" y="42830"/>
                      <a:pt x="33803" y="49893"/>
                      <a:pt x="33803" y="58610"/>
                    </a:cubicBezTo>
                    <a:lnTo>
                      <a:pt x="33803" y="130745"/>
                    </a:lnTo>
                    <a:lnTo>
                      <a:pt x="0" y="130745"/>
                    </a:lnTo>
                    <a:lnTo>
                      <a:pt x="0" y="3607"/>
                    </a:lnTo>
                    <a:lnTo>
                      <a:pt x="15694" y="3607"/>
                    </a:lnTo>
                    <a:cubicBezTo>
                      <a:pt x="25353" y="3607"/>
                      <a:pt x="33049" y="11421"/>
                      <a:pt x="33049" y="20889"/>
                    </a:cubicBezTo>
                    <a:lnTo>
                      <a:pt x="33049" y="20889"/>
                    </a:lnTo>
                    <a:close/>
                  </a:path>
                </a:pathLst>
              </a:custGeom>
              <a:grpFill/>
              <a:ln w="0" cap="flat">
                <a:no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E757C710-A76E-4676-DE2E-7F6E7C7FDAC4}"/>
                  </a:ext>
                </a:extLst>
              </p:cNvPr>
              <p:cNvSpPr/>
              <p:nvPr/>
            </p:nvSpPr>
            <p:spPr>
              <a:xfrm>
                <a:off x="8704580" y="3638163"/>
                <a:ext cx="33803" cy="127137"/>
              </a:xfrm>
              <a:custGeom>
                <a:avLst/>
                <a:gdLst>
                  <a:gd name="connsiteX0" fmla="*/ 0 w 33803"/>
                  <a:gd name="connsiteY0" fmla="*/ 0 h 127137"/>
                  <a:gd name="connsiteX1" fmla="*/ 33803 w 33803"/>
                  <a:gd name="connsiteY1" fmla="*/ 0 h 127137"/>
                  <a:gd name="connsiteX2" fmla="*/ 33803 w 33803"/>
                  <a:gd name="connsiteY2" fmla="*/ 127138 h 127137"/>
                  <a:gd name="connsiteX3" fmla="*/ 0 w 33803"/>
                  <a:gd name="connsiteY3" fmla="*/ 127138 h 127137"/>
                  <a:gd name="connsiteX4" fmla="*/ 0 w 33803"/>
                  <a:gd name="connsiteY4" fmla="*/ 0 h 1271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03" h="127137">
                    <a:moveTo>
                      <a:pt x="0" y="0"/>
                    </a:moveTo>
                    <a:lnTo>
                      <a:pt x="33803" y="0"/>
                    </a:lnTo>
                    <a:lnTo>
                      <a:pt x="33803" y="127138"/>
                    </a:lnTo>
                    <a:lnTo>
                      <a:pt x="0" y="127138"/>
                    </a:lnTo>
                    <a:lnTo>
                      <a:pt x="0" y="0"/>
                    </a:lnTo>
                    <a:close/>
                  </a:path>
                </a:pathLst>
              </a:custGeom>
              <a:grpFill/>
              <a:ln w="0" cap="flat">
                <a:no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2C6309BC-FACD-787A-760A-7F7D9F6F17A9}"/>
                  </a:ext>
                </a:extLst>
              </p:cNvPr>
              <p:cNvSpPr/>
              <p:nvPr/>
            </p:nvSpPr>
            <p:spPr>
              <a:xfrm>
                <a:off x="8755134" y="3598639"/>
                <a:ext cx="73491" cy="167112"/>
              </a:xfrm>
              <a:custGeom>
                <a:avLst/>
                <a:gdLst>
                  <a:gd name="connsiteX0" fmla="*/ 151 w 73491"/>
                  <a:gd name="connsiteY0" fmla="*/ 39524 h 167112"/>
                  <a:gd name="connsiteX1" fmla="*/ 9054 w 73491"/>
                  <a:gd name="connsiteY1" fmla="*/ 39524 h 167112"/>
                  <a:gd name="connsiteX2" fmla="*/ 17807 w 73491"/>
                  <a:gd name="connsiteY2" fmla="*/ 30808 h 167112"/>
                  <a:gd name="connsiteX3" fmla="*/ 17807 w 73491"/>
                  <a:gd name="connsiteY3" fmla="*/ 0 h 167112"/>
                  <a:gd name="connsiteX4" fmla="*/ 50856 w 73491"/>
                  <a:gd name="connsiteY4" fmla="*/ 0 h 167112"/>
                  <a:gd name="connsiteX5" fmla="*/ 50856 w 73491"/>
                  <a:gd name="connsiteY5" fmla="*/ 39674 h 167112"/>
                  <a:gd name="connsiteX6" fmla="*/ 72737 w 73491"/>
                  <a:gd name="connsiteY6" fmla="*/ 39674 h 167112"/>
                  <a:gd name="connsiteX7" fmla="*/ 72737 w 73491"/>
                  <a:gd name="connsiteY7" fmla="*/ 61916 h 167112"/>
                  <a:gd name="connsiteX8" fmla="*/ 50856 w 73491"/>
                  <a:gd name="connsiteY8" fmla="*/ 61916 h 167112"/>
                  <a:gd name="connsiteX9" fmla="*/ 50856 w 73491"/>
                  <a:gd name="connsiteY9" fmla="*/ 129392 h 167112"/>
                  <a:gd name="connsiteX10" fmla="*/ 54326 w 73491"/>
                  <a:gd name="connsiteY10" fmla="*/ 139311 h 167112"/>
                  <a:gd name="connsiteX11" fmla="*/ 63532 w 73491"/>
                  <a:gd name="connsiteY11" fmla="*/ 142016 h 167112"/>
                  <a:gd name="connsiteX12" fmla="*/ 70021 w 73491"/>
                  <a:gd name="connsiteY12" fmla="*/ 142016 h 167112"/>
                  <a:gd name="connsiteX13" fmla="*/ 73492 w 73491"/>
                  <a:gd name="connsiteY13" fmla="*/ 141715 h 167112"/>
                  <a:gd name="connsiteX14" fmla="*/ 73492 w 73491"/>
                  <a:gd name="connsiteY14" fmla="*/ 166512 h 167112"/>
                  <a:gd name="connsiteX15" fmla="*/ 68059 w 73491"/>
                  <a:gd name="connsiteY15" fmla="*/ 166812 h 167112"/>
                  <a:gd name="connsiteX16" fmla="*/ 61268 w 73491"/>
                  <a:gd name="connsiteY16" fmla="*/ 167113 h 167112"/>
                  <a:gd name="connsiteX17" fmla="*/ 52365 w 73491"/>
                  <a:gd name="connsiteY17" fmla="*/ 167113 h 167112"/>
                  <a:gd name="connsiteX18" fmla="*/ 39990 w 73491"/>
                  <a:gd name="connsiteY18" fmla="*/ 165760 h 167112"/>
                  <a:gd name="connsiteX19" fmla="*/ 28974 w 73491"/>
                  <a:gd name="connsiteY19" fmla="*/ 160951 h 167112"/>
                  <a:gd name="connsiteX20" fmla="*/ 20825 w 73491"/>
                  <a:gd name="connsiteY20" fmla="*/ 151483 h 167112"/>
                  <a:gd name="connsiteX21" fmla="*/ 17656 w 73491"/>
                  <a:gd name="connsiteY21" fmla="*/ 136606 h 167112"/>
                  <a:gd name="connsiteX22" fmla="*/ 17656 w 73491"/>
                  <a:gd name="connsiteY22" fmla="*/ 62066 h 167112"/>
                  <a:gd name="connsiteX23" fmla="*/ 0 w 73491"/>
                  <a:gd name="connsiteY23" fmla="*/ 62066 h 167112"/>
                  <a:gd name="connsiteX24" fmla="*/ 0 w 73491"/>
                  <a:gd name="connsiteY24" fmla="*/ 39825 h 167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3491" h="167112">
                    <a:moveTo>
                      <a:pt x="151" y="39524"/>
                    </a:moveTo>
                    <a:lnTo>
                      <a:pt x="9054" y="39524"/>
                    </a:lnTo>
                    <a:cubicBezTo>
                      <a:pt x="13883" y="39524"/>
                      <a:pt x="17807" y="35617"/>
                      <a:pt x="17807" y="30808"/>
                    </a:cubicBezTo>
                    <a:lnTo>
                      <a:pt x="17807" y="0"/>
                    </a:lnTo>
                    <a:cubicBezTo>
                      <a:pt x="17807" y="0"/>
                      <a:pt x="50856" y="0"/>
                      <a:pt x="50856" y="0"/>
                    </a:cubicBezTo>
                    <a:lnTo>
                      <a:pt x="50856" y="39674"/>
                    </a:lnTo>
                    <a:lnTo>
                      <a:pt x="72737" y="39674"/>
                    </a:lnTo>
                    <a:lnTo>
                      <a:pt x="72737" y="61916"/>
                    </a:lnTo>
                    <a:lnTo>
                      <a:pt x="50856" y="61916"/>
                    </a:lnTo>
                    <a:lnTo>
                      <a:pt x="50856" y="129392"/>
                    </a:lnTo>
                    <a:cubicBezTo>
                      <a:pt x="50856" y="134201"/>
                      <a:pt x="52063" y="137507"/>
                      <a:pt x="54326" y="139311"/>
                    </a:cubicBezTo>
                    <a:cubicBezTo>
                      <a:pt x="56590" y="141114"/>
                      <a:pt x="59759" y="142016"/>
                      <a:pt x="63532" y="142016"/>
                    </a:cubicBezTo>
                    <a:lnTo>
                      <a:pt x="70021" y="142016"/>
                    </a:lnTo>
                    <a:cubicBezTo>
                      <a:pt x="71228" y="142016"/>
                      <a:pt x="72284" y="142016"/>
                      <a:pt x="73492" y="141715"/>
                    </a:cubicBezTo>
                    <a:lnTo>
                      <a:pt x="73492" y="166512"/>
                    </a:lnTo>
                    <a:cubicBezTo>
                      <a:pt x="71832" y="166662"/>
                      <a:pt x="70021" y="166812"/>
                      <a:pt x="68059" y="166812"/>
                    </a:cubicBezTo>
                    <a:cubicBezTo>
                      <a:pt x="66248" y="166962"/>
                      <a:pt x="63984" y="167113"/>
                      <a:pt x="61268" y="167113"/>
                    </a:cubicBezTo>
                    <a:lnTo>
                      <a:pt x="52365" y="167113"/>
                    </a:lnTo>
                    <a:cubicBezTo>
                      <a:pt x="48290" y="167113"/>
                      <a:pt x="44065" y="166662"/>
                      <a:pt x="39990" y="165760"/>
                    </a:cubicBezTo>
                    <a:cubicBezTo>
                      <a:pt x="35916" y="164858"/>
                      <a:pt x="32294" y="163205"/>
                      <a:pt x="28974" y="160951"/>
                    </a:cubicBezTo>
                    <a:cubicBezTo>
                      <a:pt x="25654" y="158697"/>
                      <a:pt x="22938" y="155541"/>
                      <a:pt x="20825" y="151483"/>
                    </a:cubicBezTo>
                    <a:cubicBezTo>
                      <a:pt x="18712" y="147576"/>
                      <a:pt x="17656" y="142617"/>
                      <a:pt x="17656" y="136606"/>
                    </a:cubicBezTo>
                    <a:lnTo>
                      <a:pt x="17656" y="62066"/>
                    </a:lnTo>
                    <a:lnTo>
                      <a:pt x="0" y="62066"/>
                    </a:lnTo>
                    <a:lnTo>
                      <a:pt x="0" y="39825"/>
                    </a:lnTo>
                    <a:close/>
                  </a:path>
                </a:pathLst>
              </a:custGeom>
              <a:grpFill/>
              <a:ln w="0" cap="flat">
                <a:no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DE2612EC-3DE4-DD0F-0C87-17C4D43D9DFB}"/>
                  </a:ext>
                </a:extLst>
              </p:cNvPr>
              <p:cNvSpPr/>
              <p:nvPr/>
            </p:nvSpPr>
            <p:spPr>
              <a:xfrm>
                <a:off x="8839642" y="3638163"/>
                <a:ext cx="122687" cy="168765"/>
              </a:xfrm>
              <a:custGeom>
                <a:avLst/>
                <a:gdLst>
                  <a:gd name="connsiteX0" fmla="*/ 13431 w 122687"/>
                  <a:gd name="connsiteY0" fmla="*/ 142166 h 168765"/>
                  <a:gd name="connsiteX1" fmla="*/ 25353 w 122687"/>
                  <a:gd name="connsiteY1" fmla="*/ 142166 h 168765"/>
                  <a:gd name="connsiteX2" fmla="*/ 39839 w 122687"/>
                  <a:gd name="connsiteY2" fmla="*/ 137507 h 168765"/>
                  <a:gd name="connsiteX3" fmla="*/ 44216 w 122687"/>
                  <a:gd name="connsiteY3" fmla="*/ 124884 h 168765"/>
                  <a:gd name="connsiteX4" fmla="*/ 43763 w 122687"/>
                  <a:gd name="connsiteY4" fmla="*/ 119323 h 168765"/>
                  <a:gd name="connsiteX5" fmla="*/ 42103 w 122687"/>
                  <a:gd name="connsiteY5" fmla="*/ 112260 h 168765"/>
                  <a:gd name="connsiteX6" fmla="*/ 39085 w 122687"/>
                  <a:gd name="connsiteY6" fmla="*/ 102943 h 168765"/>
                  <a:gd name="connsiteX7" fmla="*/ 34407 w 122687"/>
                  <a:gd name="connsiteY7" fmla="*/ 90469 h 168765"/>
                  <a:gd name="connsiteX8" fmla="*/ 0 w 122687"/>
                  <a:gd name="connsiteY8" fmla="*/ 0 h 168765"/>
                  <a:gd name="connsiteX9" fmla="*/ 35614 w 122687"/>
                  <a:gd name="connsiteY9" fmla="*/ 0 h 168765"/>
                  <a:gd name="connsiteX10" fmla="*/ 54477 w 122687"/>
                  <a:gd name="connsiteY10" fmla="*/ 57257 h 168765"/>
                  <a:gd name="connsiteX11" fmla="*/ 57345 w 122687"/>
                  <a:gd name="connsiteY11" fmla="*/ 66575 h 168765"/>
                  <a:gd name="connsiteX12" fmla="*/ 59910 w 122687"/>
                  <a:gd name="connsiteY12" fmla="*/ 75591 h 168765"/>
                  <a:gd name="connsiteX13" fmla="*/ 62627 w 122687"/>
                  <a:gd name="connsiteY13" fmla="*/ 85059 h 168765"/>
                  <a:gd name="connsiteX14" fmla="*/ 63079 w 122687"/>
                  <a:gd name="connsiteY14" fmla="*/ 85059 h 168765"/>
                  <a:gd name="connsiteX15" fmla="*/ 65343 w 122687"/>
                  <a:gd name="connsiteY15" fmla="*/ 75591 h 168765"/>
                  <a:gd name="connsiteX16" fmla="*/ 67757 w 122687"/>
                  <a:gd name="connsiteY16" fmla="*/ 66575 h 168765"/>
                  <a:gd name="connsiteX17" fmla="*/ 70625 w 122687"/>
                  <a:gd name="connsiteY17" fmla="*/ 57257 h 168765"/>
                  <a:gd name="connsiteX18" fmla="*/ 88582 w 122687"/>
                  <a:gd name="connsiteY18" fmla="*/ 0 h 168765"/>
                  <a:gd name="connsiteX19" fmla="*/ 122688 w 122687"/>
                  <a:gd name="connsiteY19" fmla="*/ 0 h 168765"/>
                  <a:gd name="connsiteX20" fmla="*/ 78170 w 122687"/>
                  <a:gd name="connsiteY20" fmla="*/ 130294 h 168765"/>
                  <a:gd name="connsiteX21" fmla="*/ 70625 w 122687"/>
                  <a:gd name="connsiteY21" fmla="*/ 148328 h 168765"/>
                  <a:gd name="connsiteX22" fmla="*/ 61721 w 122687"/>
                  <a:gd name="connsiteY22" fmla="*/ 160200 h 168765"/>
                  <a:gd name="connsiteX23" fmla="*/ 49799 w 122687"/>
                  <a:gd name="connsiteY23" fmla="*/ 166812 h 168765"/>
                  <a:gd name="connsiteX24" fmla="*/ 33200 w 122687"/>
                  <a:gd name="connsiteY24" fmla="*/ 168766 h 168765"/>
                  <a:gd name="connsiteX25" fmla="*/ 13280 w 122687"/>
                  <a:gd name="connsiteY25" fmla="*/ 168766 h 168765"/>
                  <a:gd name="connsiteX26" fmla="*/ 13280 w 122687"/>
                  <a:gd name="connsiteY26" fmla="*/ 142316 h 168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2687" h="168765">
                    <a:moveTo>
                      <a:pt x="13431" y="142166"/>
                    </a:moveTo>
                    <a:lnTo>
                      <a:pt x="25353" y="142166"/>
                    </a:lnTo>
                    <a:cubicBezTo>
                      <a:pt x="32143" y="142166"/>
                      <a:pt x="36972" y="140663"/>
                      <a:pt x="39839" y="137507"/>
                    </a:cubicBezTo>
                    <a:cubicBezTo>
                      <a:pt x="42707" y="134351"/>
                      <a:pt x="44216" y="130144"/>
                      <a:pt x="44216" y="124884"/>
                    </a:cubicBezTo>
                    <a:cubicBezTo>
                      <a:pt x="44216" y="123231"/>
                      <a:pt x="44065" y="121427"/>
                      <a:pt x="43763" y="119323"/>
                    </a:cubicBezTo>
                    <a:cubicBezTo>
                      <a:pt x="43461" y="117219"/>
                      <a:pt x="42858" y="114965"/>
                      <a:pt x="42103" y="112260"/>
                    </a:cubicBezTo>
                    <a:cubicBezTo>
                      <a:pt x="41349" y="109555"/>
                      <a:pt x="40292" y="106549"/>
                      <a:pt x="39085" y="102943"/>
                    </a:cubicBezTo>
                    <a:cubicBezTo>
                      <a:pt x="37878" y="99336"/>
                      <a:pt x="36369" y="95278"/>
                      <a:pt x="34407" y="90469"/>
                    </a:cubicBezTo>
                    <a:lnTo>
                      <a:pt x="0" y="0"/>
                    </a:lnTo>
                    <a:lnTo>
                      <a:pt x="35614" y="0"/>
                    </a:lnTo>
                    <a:lnTo>
                      <a:pt x="54477" y="57257"/>
                    </a:lnTo>
                    <a:cubicBezTo>
                      <a:pt x="55534" y="60263"/>
                      <a:pt x="56439" y="63268"/>
                      <a:pt x="57345" y="66575"/>
                    </a:cubicBezTo>
                    <a:cubicBezTo>
                      <a:pt x="58250" y="69730"/>
                      <a:pt x="59156" y="72886"/>
                      <a:pt x="59910" y="75591"/>
                    </a:cubicBezTo>
                    <a:cubicBezTo>
                      <a:pt x="60665" y="78747"/>
                      <a:pt x="61721" y="81903"/>
                      <a:pt x="62627" y="85059"/>
                    </a:cubicBezTo>
                    <a:lnTo>
                      <a:pt x="63079" y="85059"/>
                    </a:lnTo>
                    <a:cubicBezTo>
                      <a:pt x="63683" y="81903"/>
                      <a:pt x="64437" y="78747"/>
                      <a:pt x="65343" y="75591"/>
                    </a:cubicBezTo>
                    <a:cubicBezTo>
                      <a:pt x="65946" y="72736"/>
                      <a:pt x="66852" y="69730"/>
                      <a:pt x="67757" y="66575"/>
                    </a:cubicBezTo>
                    <a:cubicBezTo>
                      <a:pt x="68663" y="63419"/>
                      <a:pt x="69568" y="60263"/>
                      <a:pt x="70625" y="57257"/>
                    </a:cubicBezTo>
                    <a:lnTo>
                      <a:pt x="88582" y="0"/>
                    </a:lnTo>
                    <a:lnTo>
                      <a:pt x="122688" y="0"/>
                    </a:lnTo>
                    <a:lnTo>
                      <a:pt x="78170" y="130294"/>
                    </a:lnTo>
                    <a:cubicBezTo>
                      <a:pt x="75755" y="137357"/>
                      <a:pt x="73190" y="143368"/>
                      <a:pt x="70625" y="148328"/>
                    </a:cubicBezTo>
                    <a:cubicBezTo>
                      <a:pt x="68059" y="153137"/>
                      <a:pt x="65041" y="157194"/>
                      <a:pt x="61721" y="160200"/>
                    </a:cubicBezTo>
                    <a:cubicBezTo>
                      <a:pt x="58250" y="163205"/>
                      <a:pt x="54327" y="165460"/>
                      <a:pt x="49799" y="166812"/>
                    </a:cubicBezTo>
                    <a:cubicBezTo>
                      <a:pt x="45272" y="168165"/>
                      <a:pt x="39689" y="168766"/>
                      <a:pt x="33200" y="168766"/>
                    </a:cubicBezTo>
                    <a:lnTo>
                      <a:pt x="13280" y="168766"/>
                    </a:lnTo>
                    <a:lnTo>
                      <a:pt x="13280" y="142316"/>
                    </a:lnTo>
                    <a:close/>
                  </a:path>
                </a:pathLst>
              </a:custGeom>
              <a:grpFill/>
              <a:ln w="0" cap="flat">
                <a:no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124E9D1A-B56D-0489-A56E-AE35886E1B5F}"/>
                  </a:ext>
                </a:extLst>
              </p:cNvPr>
              <p:cNvSpPr/>
              <p:nvPr/>
            </p:nvSpPr>
            <p:spPr>
              <a:xfrm>
                <a:off x="9015901" y="3584663"/>
                <a:ext cx="159206" cy="184394"/>
              </a:xfrm>
              <a:custGeom>
                <a:avLst/>
                <a:gdLst>
                  <a:gd name="connsiteX0" fmla="*/ 85564 w 159206"/>
                  <a:gd name="connsiteY0" fmla="*/ 184245 h 184394"/>
                  <a:gd name="connsiteX1" fmla="*/ 51158 w 159206"/>
                  <a:gd name="connsiteY1" fmla="*/ 177482 h 184394"/>
                  <a:gd name="connsiteX2" fmla="*/ 23994 w 159206"/>
                  <a:gd name="connsiteY2" fmla="*/ 158396 h 184394"/>
                  <a:gd name="connsiteX3" fmla="*/ 6338 w 159206"/>
                  <a:gd name="connsiteY3" fmla="*/ 129392 h 184394"/>
                  <a:gd name="connsiteX4" fmla="*/ 0 w 159206"/>
                  <a:gd name="connsiteY4" fmla="*/ 92573 h 184394"/>
                  <a:gd name="connsiteX5" fmla="*/ 6036 w 159206"/>
                  <a:gd name="connsiteY5" fmla="*/ 56055 h 184394"/>
                  <a:gd name="connsiteX6" fmla="*/ 23089 w 159206"/>
                  <a:gd name="connsiteY6" fmla="*/ 26600 h 184394"/>
                  <a:gd name="connsiteX7" fmla="*/ 49950 w 159206"/>
                  <a:gd name="connsiteY7" fmla="*/ 7063 h 184394"/>
                  <a:gd name="connsiteX8" fmla="*/ 85413 w 159206"/>
                  <a:gd name="connsiteY8" fmla="*/ 0 h 184394"/>
                  <a:gd name="connsiteX9" fmla="*/ 114840 w 159206"/>
                  <a:gd name="connsiteY9" fmla="*/ 4659 h 184394"/>
                  <a:gd name="connsiteX10" fmla="*/ 137175 w 159206"/>
                  <a:gd name="connsiteY10" fmla="*/ 17282 h 184394"/>
                  <a:gd name="connsiteX11" fmla="*/ 151963 w 159206"/>
                  <a:gd name="connsiteY11" fmla="*/ 36218 h 184394"/>
                  <a:gd name="connsiteX12" fmla="*/ 158905 w 159206"/>
                  <a:gd name="connsiteY12" fmla="*/ 59812 h 184394"/>
                  <a:gd name="connsiteX13" fmla="*/ 123140 w 159206"/>
                  <a:gd name="connsiteY13" fmla="*/ 59812 h 184394"/>
                  <a:gd name="connsiteX14" fmla="*/ 110917 w 159206"/>
                  <a:gd name="connsiteY14" fmla="*/ 38322 h 184394"/>
                  <a:gd name="connsiteX15" fmla="*/ 85564 w 159206"/>
                  <a:gd name="connsiteY15" fmla="*/ 30207 h 184394"/>
                  <a:gd name="connsiteX16" fmla="*/ 63984 w 159206"/>
                  <a:gd name="connsiteY16" fmla="*/ 35016 h 184394"/>
                  <a:gd name="connsiteX17" fmla="*/ 48894 w 159206"/>
                  <a:gd name="connsiteY17" fmla="*/ 48240 h 184394"/>
                  <a:gd name="connsiteX18" fmla="*/ 39990 w 159206"/>
                  <a:gd name="connsiteY18" fmla="*/ 68077 h 184394"/>
                  <a:gd name="connsiteX19" fmla="*/ 36972 w 159206"/>
                  <a:gd name="connsiteY19" fmla="*/ 92573 h 184394"/>
                  <a:gd name="connsiteX20" fmla="*/ 40292 w 159206"/>
                  <a:gd name="connsiteY20" fmla="*/ 117670 h 184394"/>
                  <a:gd name="connsiteX21" fmla="*/ 49950 w 159206"/>
                  <a:gd name="connsiteY21" fmla="*/ 137357 h 184394"/>
                  <a:gd name="connsiteX22" fmla="*/ 65343 w 159206"/>
                  <a:gd name="connsiteY22" fmla="*/ 150281 h 184394"/>
                  <a:gd name="connsiteX23" fmla="*/ 85564 w 159206"/>
                  <a:gd name="connsiteY23" fmla="*/ 154790 h 184394"/>
                  <a:gd name="connsiteX24" fmla="*/ 111822 w 159206"/>
                  <a:gd name="connsiteY24" fmla="*/ 146224 h 184394"/>
                  <a:gd name="connsiteX25" fmla="*/ 123895 w 159206"/>
                  <a:gd name="connsiteY25" fmla="*/ 123531 h 184394"/>
                  <a:gd name="connsiteX26" fmla="*/ 159207 w 159206"/>
                  <a:gd name="connsiteY26" fmla="*/ 123531 h 184394"/>
                  <a:gd name="connsiteX27" fmla="*/ 153473 w 159206"/>
                  <a:gd name="connsiteY27" fmla="*/ 146224 h 184394"/>
                  <a:gd name="connsiteX28" fmla="*/ 139589 w 159206"/>
                  <a:gd name="connsiteY28" fmla="*/ 165460 h 184394"/>
                  <a:gd name="connsiteX29" fmla="*/ 117255 w 159206"/>
                  <a:gd name="connsiteY29" fmla="*/ 179285 h 184394"/>
                  <a:gd name="connsiteX30" fmla="*/ 85564 w 159206"/>
                  <a:gd name="connsiteY30" fmla="*/ 184395 h 184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9206" h="184394">
                    <a:moveTo>
                      <a:pt x="85564" y="184245"/>
                    </a:moveTo>
                    <a:cubicBezTo>
                      <a:pt x="73190" y="184245"/>
                      <a:pt x="61570" y="181991"/>
                      <a:pt x="51158" y="177482"/>
                    </a:cubicBezTo>
                    <a:cubicBezTo>
                      <a:pt x="40594" y="172974"/>
                      <a:pt x="31540" y="166512"/>
                      <a:pt x="23994" y="158396"/>
                    </a:cubicBezTo>
                    <a:cubicBezTo>
                      <a:pt x="16449" y="150281"/>
                      <a:pt x="10563" y="140513"/>
                      <a:pt x="6338" y="129392"/>
                    </a:cubicBezTo>
                    <a:cubicBezTo>
                      <a:pt x="2113" y="118271"/>
                      <a:pt x="0" y="105948"/>
                      <a:pt x="0" y="92573"/>
                    </a:cubicBezTo>
                    <a:cubicBezTo>
                      <a:pt x="0" y="79198"/>
                      <a:pt x="1962" y="67326"/>
                      <a:pt x="6036" y="56055"/>
                    </a:cubicBezTo>
                    <a:cubicBezTo>
                      <a:pt x="9960" y="44784"/>
                      <a:pt x="15694" y="34865"/>
                      <a:pt x="23089" y="26600"/>
                    </a:cubicBezTo>
                    <a:cubicBezTo>
                      <a:pt x="30483" y="18334"/>
                      <a:pt x="39387" y="11722"/>
                      <a:pt x="49950" y="7063"/>
                    </a:cubicBezTo>
                    <a:cubicBezTo>
                      <a:pt x="60514" y="2405"/>
                      <a:pt x="72284" y="0"/>
                      <a:pt x="85413" y="0"/>
                    </a:cubicBezTo>
                    <a:cubicBezTo>
                      <a:pt x="96430" y="0"/>
                      <a:pt x="106088" y="1503"/>
                      <a:pt x="114840" y="4659"/>
                    </a:cubicBezTo>
                    <a:cubicBezTo>
                      <a:pt x="123442" y="7664"/>
                      <a:pt x="130836" y="11872"/>
                      <a:pt x="137175" y="17282"/>
                    </a:cubicBezTo>
                    <a:cubicBezTo>
                      <a:pt x="143362" y="22692"/>
                      <a:pt x="148342" y="29004"/>
                      <a:pt x="151963" y="36218"/>
                    </a:cubicBezTo>
                    <a:cubicBezTo>
                      <a:pt x="155585" y="43431"/>
                      <a:pt x="158000" y="51396"/>
                      <a:pt x="158905" y="59812"/>
                    </a:cubicBezTo>
                    <a:lnTo>
                      <a:pt x="123140" y="59812"/>
                    </a:lnTo>
                    <a:cubicBezTo>
                      <a:pt x="121480" y="50945"/>
                      <a:pt x="117406" y="43732"/>
                      <a:pt x="110917" y="38322"/>
                    </a:cubicBezTo>
                    <a:cubicBezTo>
                      <a:pt x="104428" y="32912"/>
                      <a:pt x="95977" y="30207"/>
                      <a:pt x="85564" y="30207"/>
                    </a:cubicBezTo>
                    <a:cubicBezTo>
                      <a:pt x="77264" y="30207"/>
                      <a:pt x="70021" y="31860"/>
                      <a:pt x="63984" y="35016"/>
                    </a:cubicBezTo>
                    <a:cubicBezTo>
                      <a:pt x="57948" y="38171"/>
                      <a:pt x="52968" y="42680"/>
                      <a:pt x="48894" y="48240"/>
                    </a:cubicBezTo>
                    <a:cubicBezTo>
                      <a:pt x="44970" y="53801"/>
                      <a:pt x="41952" y="60413"/>
                      <a:pt x="39990" y="68077"/>
                    </a:cubicBezTo>
                    <a:cubicBezTo>
                      <a:pt x="38028" y="75742"/>
                      <a:pt x="36972" y="83857"/>
                      <a:pt x="36972" y="92573"/>
                    </a:cubicBezTo>
                    <a:cubicBezTo>
                      <a:pt x="36972" y="101289"/>
                      <a:pt x="38028" y="110006"/>
                      <a:pt x="40292" y="117670"/>
                    </a:cubicBezTo>
                    <a:cubicBezTo>
                      <a:pt x="42556" y="125334"/>
                      <a:pt x="45725" y="131797"/>
                      <a:pt x="49950" y="137357"/>
                    </a:cubicBezTo>
                    <a:cubicBezTo>
                      <a:pt x="54176" y="142917"/>
                      <a:pt x="59306" y="147125"/>
                      <a:pt x="65343" y="150281"/>
                    </a:cubicBezTo>
                    <a:cubicBezTo>
                      <a:pt x="71379" y="153287"/>
                      <a:pt x="78170" y="154790"/>
                      <a:pt x="85564" y="154790"/>
                    </a:cubicBezTo>
                    <a:cubicBezTo>
                      <a:pt x="96128" y="154790"/>
                      <a:pt x="104880" y="151934"/>
                      <a:pt x="111822" y="146224"/>
                    </a:cubicBezTo>
                    <a:cubicBezTo>
                      <a:pt x="118764" y="140513"/>
                      <a:pt x="122687" y="132999"/>
                      <a:pt x="123895" y="123531"/>
                    </a:cubicBezTo>
                    <a:lnTo>
                      <a:pt x="159207" y="123531"/>
                    </a:lnTo>
                    <a:cubicBezTo>
                      <a:pt x="158754" y="131496"/>
                      <a:pt x="156792" y="139010"/>
                      <a:pt x="153473" y="146224"/>
                    </a:cubicBezTo>
                    <a:cubicBezTo>
                      <a:pt x="150153" y="153437"/>
                      <a:pt x="145474" y="159749"/>
                      <a:pt x="139589" y="165460"/>
                    </a:cubicBezTo>
                    <a:cubicBezTo>
                      <a:pt x="133402" y="171170"/>
                      <a:pt x="126007" y="175829"/>
                      <a:pt x="117255" y="179285"/>
                    </a:cubicBezTo>
                    <a:cubicBezTo>
                      <a:pt x="108502" y="182742"/>
                      <a:pt x="97939" y="184395"/>
                      <a:pt x="85564" y="184395"/>
                    </a:cubicBezTo>
                    <a:close/>
                  </a:path>
                </a:pathLst>
              </a:custGeom>
              <a:grpFill/>
              <a:ln w="0" cap="flat">
                <a:no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17072284-7603-84AF-3DB2-0771468A20DB}"/>
                  </a:ext>
                </a:extLst>
              </p:cNvPr>
              <p:cNvSpPr/>
              <p:nvPr/>
            </p:nvSpPr>
            <p:spPr>
              <a:xfrm>
                <a:off x="9188539" y="3634256"/>
                <a:ext cx="133402" cy="134651"/>
              </a:xfrm>
              <a:custGeom>
                <a:avLst/>
                <a:gdLst>
                  <a:gd name="connsiteX0" fmla="*/ 66701 w 133402"/>
                  <a:gd name="connsiteY0" fmla="*/ 134652 h 134651"/>
                  <a:gd name="connsiteX1" fmla="*/ 39538 w 133402"/>
                  <a:gd name="connsiteY1" fmla="*/ 129392 h 134651"/>
                  <a:gd name="connsiteX2" fmla="*/ 18562 w 133402"/>
                  <a:gd name="connsiteY2" fmla="*/ 115115 h 134651"/>
                  <a:gd name="connsiteX3" fmla="*/ 4829 w 133402"/>
                  <a:gd name="connsiteY3" fmla="*/ 93775 h 134651"/>
                  <a:gd name="connsiteX4" fmla="*/ 0 w 133402"/>
                  <a:gd name="connsiteY4" fmla="*/ 67326 h 134651"/>
                  <a:gd name="connsiteX5" fmla="*/ 4829 w 133402"/>
                  <a:gd name="connsiteY5" fmla="*/ 40876 h 134651"/>
                  <a:gd name="connsiteX6" fmla="*/ 18562 w 133402"/>
                  <a:gd name="connsiteY6" fmla="*/ 19536 h 134651"/>
                  <a:gd name="connsiteX7" fmla="*/ 39538 w 133402"/>
                  <a:gd name="connsiteY7" fmla="*/ 5260 h 134651"/>
                  <a:gd name="connsiteX8" fmla="*/ 66701 w 133402"/>
                  <a:gd name="connsiteY8" fmla="*/ 0 h 134651"/>
                  <a:gd name="connsiteX9" fmla="*/ 93864 w 133402"/>
                  <a:gd name="connsiteY9" fmla="*/ 5260 h 134651"/>
                  <a:gd name="connsiteX10" fmla="*/ 114840 w 133402"/>
                  <a:gd name="connsiteY10" fmla="*/ 19536 h 134651"/>
                  <a:gd name="connsiteX11" fmla="*/ 128573 w 133402"/>
                  <a:gd name="connsiteY11" fmla="*/ 40876 h 134651"/>
                  <a:gd name="connsiteX12" fmla="*/ 133402 w 133402"/>
                  <a:gd name="connsiteY12" fmla="*/ 67326 h 134651"/>
                  <a:gd name="connsiteX13" fmla="*/ 128573 w 133402"/>
                  <a:gd name="connsiteY13" fmla="*/ 93775 h 134651"/>
                  <a:gd name="connsiteX14" fmla="*/ 114840 w 133402"/>
                  <a:gd name="connsiteY14" fmla="*/ 115115 h 134651"/>
                  <a:gd name="connsiteX15" fmla="*/ 93864 w 133402"/>
                  <a:gd name="connsiteY15" fmla="*/ 129392 h 134651"/>
                  <a:gd name="connsiteX16" fmla="*/ 66701 w 133402"/>
                  <a:gd name="connsiteY16" fmla="*/ 134652 h 134651"/>
                  <a:gd name="connsiteX17" fmla="*/ 66701 w 133402"/>
                  <a:gd name="connsiteY17" fmla="*/ 108954 h 134651"/>
                  <a:gd name="connsiteX18" fmla="*/ 90695 w 133402"/>
                  <a:gd name="connsiteY18" fmla="*/ 97532 h 134651"/>
                  <a:gd name="connsiteX19" fmla="*/ 98995 w 133402"/>
                  <a:gd name="connsiteY19" fmla="*/ 67476 h 134651"/>
                  <a:gd name="connsiteX20" fmla="*/ 90695 w 133402"/>
                  <a:gd name="connsiteY20" fmla="*/ 37420 h 134651"/>
                  <a:gd name="connsiteX21" fmla="*/ 66701 w 133402"/>
                  <a:gd name="connsiteY21" fmla="*/ 25848 h 134651"/>
                  <a:gd name="connsiteX22" fmla="*/ 42707 w 133402"/>
                  <a:gd name="connsiteY22" fmla="*/ 37420 h 134651"/>
                  <a:gd name="connsiteX23" fmla="*/ 34407 w 133402"/>
                  <a:gd name="connsiteY23" fmla="*/ 67476 h 134651"/>
                  <a:gd name="connsiteX24" fmla="*/ 42707 w 133402"/>
                  <a:gd name="connsiteY24" fmla="*/ 97532 h 134651"/>
                  <a:gd name="connsiteX25" fmla="*/ 66701 w 133402"/>
                  <a:gd name="connsiteY25" fmla="*/ 108954 h 134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402" h="134651">
                    <a:moveTo>
                      <a:pt x="66701" y="134652"/>
                    </a:moveTo>
                    <a:cubicBezTo>
                      <a:pt x="56741" y="134652"/>
                      <a:pt x="47687" y="132849"/>
                      <a:pt x="39538" y="129392"/>
                    </a:cubicBezTo>
                    <a:cubicBezTo>
                      <a:pt x="31389" y="125936"/>
                      <a:pt x="24447" y="121127"/>
                      <a:pt x="18562" y="115115"/>
                    </a:cubicBezTo>
                    <a:cubicBezTo>
                      <a:pt x="12676" y="109104"/>
                      <a:pt x="8149" y="102041"/>
                      <a:pt x="4829" y="93775"/>
                    </a:cubicBezTo>
                    <a:cubicBezTo>
                      <a:pt x="1660" y="85660"/>
                      <a:pt x="0" y="76794"/>
                      <a:pt x="0" y="67326"/>
                    </a:cubicBezTo>
                    <a:cubicBezTo>
                      <a:pt x="0" y="57858"/>
                      <a:pt x="1660" y="49142"/>
                      <a:pt x="4829" y="40876"/>
                    </a:cubicBezTo>
                    <a:cubicBezTo>
                      <a:pt x="7998" y="32761"/>
                      <a:pt x="12676" y="25548"/>
                      <a:pt x="18562" y="19536"/>
                    </a:cubicBezTo>
                    <a:cubicBezTo>
                      <a:pt x="24447" y="13525"/>
                      <a:pt x="31389" y="8716"/>
                      <a:pt x="39538" y="5260"/>
                    </a:cubicBezTo>
                    <a:cubicBezTo>
                      <a:pt x="47687" y="1803"/>
                      <a:pt x="56741" y="0"/>
                      <a:pt x="66701" y="0"/>
                    </a:cubicBezTo>
                    <a:cubicBezTo>
                      <a:pt x="76661" y="0"/>
                      <a:pt x="85715" y="1803"/>
                      <a:pt x="93864" y="5260"/>
                    </a:cubicBezTo>
                    <a:cubicBezTo>
                      <a:pt x="102013" y="8716"/>
                      <a:pt x="108955" y="13525"/>
                      <a:pt x="114840" y="19536"/>
                    </a:cubicBezTo>
                    <a:cubicBezTo>
                      <a:pt x="120726" y="25548"/>
                      <a:pt x="125253" y="32611"/>
                      <a:pt x="128573" y="40876"/>
                    </a:cubicBezTo>
                    <a:cubicBezTo>
                      <a:pt x="131742" y="48992"/>
                      <a:pt x="133402" y="57858"/>
                      <a:pt x="133402" y="67326"/>
                    </a:cubicBezTo>
                    <a:cubicBezTo>
                      <a:pt x="133402" y="76794"/>
                      <a:pt x="131742" y="85510"/>
                      <a:pt x="128573" y="93775"/>
                    </a:cubicBezTo>
                    <a:cubicBezTo>
                      <a:pt x="125404" y="101891"/>
                      <a:pt x="120726" y="109104"/>
                      <a:pt x="114840" y="115115"/>
                    </a:cubicBezTo>
                    <a:cubicBezTo>
                      <a:pt x="108955" y="121127"/>
                      <a:pt x="102013" y="125936"/>
                      <a:pt x="93864" y="129392"/>
                    </a:cubicBezTo>
                    <a:cubicBezTo>
                      <a:pt x="85715" y="132849"/>
                      <a:pt x="76661" y="134652"/>
                      <a:pt x="66701" y="134652"/>
                    </a:cubicBezTo>
                    <a:close/>
                    <a:moveTo>
                      <a:pt x="66701" y="108954"/>
                    </a:moveTo>
                    <a:cubicBezTo>
                      <a:pt x="77114" y="108954"/>
                      <a:pt x="85112" y="105197"/>
                      <a:pt x="90695" y="97532"/>
                    </a:cubicBezTo>
                    <a:cubicBezTo>
                      <a:pt x="96279" y="89868"/>
                      <a:pt x="98995" y="79950"/>
                      <a:pt x="98995" y="67476"/>
                    </a:cubicBezTo>
                    <a:cubicBezTo>
                      <a:pt x="98995" y="55003"/>
                      <a:pt x="96279" y="45084"/>
                      <a:pt x="90695" y="37420"/>
                    </a:cubicBezTo>
                    <a:cubicBezTo>
                      <a:pt x="85112" y="29756"/>
                      <a:pt x="77114" y="25848"/>
                      <a:pt x="66701" y="25848"/>
                    </a:cubicBezTo>
                    <a:cubicBezTo>
                      <a:pt x="56289" y="25848"/>
                      <a:pt x="48290" y="29756"/>
                      <a:pt x="42707" y="37420"/>
                    </a:cubicBezTo>
                    <a:cubicBezTo>
                      <a:pt x="37123" y="45084"/>
                      <a:pt x="34407" y="55153"/>
                      <a:pt x="34407" y="67476"/>
                    </a:cubicBezTo>
                    <a:cubicBezTo>
                      <a:pt x="34407" y="79799"/>
                      <a:pt x="37123" y="89868"/>
                      <a:pt x="42707" y="97532"/>
                    </a:cubicBezTo>
                    <a:cubicBezTo>
                      <a:pt x="48290" y="105197"/>
                      <a:pt x="56289" y="108954"/>
                      <a:pt x="66701" y="108954"/>
                    </a:cubicBezTo>
                    <a:close/>
                  </a:path>
                </a:pathLst>
              </a:custGeom>
              <a:grpFill/>
              <a:ln w="0" cap="flat">
                <a:no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09E09BCB-752F-9FB4-09D1-F1DBA241F1BF}"/>
                  </a:ext>
                </a:extLst>
              </p:cNvPr>
              <p:cNvSpPr/>
              <p:nvPr/>
            </p:nvSpPr>
            <p:spPr>
              <a:xfrm>
                <a:off x="9340050" y="3634556"/>
                <a:ext cx="115745" cy="130744"/>
              </a:xfrm>
              <a:custGeom>
                <a:avLst/>
                <a:gdLst>
                  <a:gd name="connsiteX0" fmla="*/ 33049 w 115745"/>
                  <a:gd name="connsiteY0" fmla="*/ 20889 h 130744"/>
                  <a:gd name="connsiteX1" fmla="*/ 33803 w 115745"/>
                  <a:gd name="connsiteY1" fmla="*/ 20889 h 130744"/>
                  <a:gd name="connsiteX2" fmla="*/ 49347 w 115745"/>
                  <a:gd name="connsiteY2" fmla="*/ 5260 h 130744"/>
                  <a:gd name="connsiteX3" fmla="*/ 71681 w 115745"/>
                  <a:gd name="connsiteY3" fmla="*/ 0 h 130744"/>
                  <a:gd name="connsiteX4" fmla="*/ 89790 w 115745"/>
                  <a:gd name="connsiteY4" fmla="*/ 3607 h 130744"/>
                  <a:gd name="connsiteX5" fmla="*/ 103673 w 115745"/>
                  <a:gd name="connsiteY5" fmla="*/ 13525 h 130744"/>
                  <a:gd name="connsiteX6" fmla="*/ 112577 w 115745"/>
                  <a:gd name="connsiteY6" fmla="*/ 28553 h 130744"/>
                  <a:gd name="connsiteX7" fmla="*/ 115746 w 115745"/>
                  <a:gd name="connsiteY7" fmla="*/ 47639 h 130744"/>
                  <a:gd name="connsiteX8" fmla="*/ 115746 w 115745"/>
                  <a:gd name="connsiteY8" fmla="*/ 130594 h 130744"/>
                  <a:gd name="connsiteX9" fmla="*/ 81942 w 115745"/>
                  <a:gd name="connsiteY9" fmla="*/ 130594 h 130744"/>
                  <a:gd name="connsiteX10" fmla="*/ 81942 w 115745"/>
                  <a:gd name="connsiteY10" fmla="*/ 52598 h 130744"/>
                  <a:gd name="connsiteX11" fmla="*/ 76208 w 115745"/>
                  <a:gd name="connsiteY11" fmla="*/ 35767 h 130744"/>
                  <a:gd name="connsiteX12" fmla="*/ 59759 w 115745"/>
                  <a:gd name="connsiteY12" fmla="*/ 29305 h 130744"/>
                  <a:gd name="connsiteX13" fmla="*/ 41198 w 115745"/>
                  <a:gd name="connsiteY13" fmla="*/ 37420 h 130744"/>
                  <a:gd name="connsiteX14" fmla="*/ 33803 w 115745"/>
                  <a:gd name="connsiteY14" fmla="*/ 58610 h 130744"/>
                  <a:gd name="connsiteX15" fmla="*/ 33803 w 115745"/>
                  <a:gd name="connsiteY15" fmla="*/ 130745 h 130744"/>
                  <a:gd name="connsiteX16" fmla="*/ 0 w 115745"/>
                  <a:gd name="connsiteY16" fmla="*/ 130745 h 130744"/>
                  <a:gd name="connsiteX17" fmla="*/ 0 w 115745"/>
                  <a:gd name="connsiteY17" fmla="*/ 3607 h 130744"/>
                  <a:gd name="connsiteX18" fmla="*/ 15694 w 115745"/>
                  <a:gd name="connsiteY18" fmla="*/ 3607 h 130744"/>
                  <a:gd name="connsiteX19" fmla="*/ 33049 w 115745"/>
                  <a:gd name="connsiteY19" fmla="*/ 20889 h 130744"/>
                  <a:gd name="connsiteX20" fmla="*/ 33049 w 115745"/>
                  <a:gd name="connsiteY20" fmla="*/ 20889 h 130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745" h="130744">
                    <a:moveTo>
                      <a:pt x="33049" y="20889"/>
                    </a:moveTo>
                    <a:lnTo>
                      <a:pt x="33803" y="20889"/>
                    </a:lnTo>
                    <a:cubicBezTo>
                      <a:pt x="38179" y="13976"/>
                      <a:pt x="43310" y="8716"/>
                      <a:pt x="49347" y="5260"/>
                    </a:cubicBezTo>
                    <a:cubicBezTo>
                      <a:pt x="55383" y="1803"/>
                      <a:pt x="62777" y="0"/>
                      <a:pt x="71681" y="0"/>
                    </a:cubicBezTo>
                    <a:cubicBezTo>
                      <a:pt x="78321" y="0"/>
                      <a:pt x="84357" y="1202"/>
                      <a:pt x="89790" y="3607"/>
                    </a:cubicBezTo>
                    <a:cubicBezTo>
                      <a:pt x="95222" y="6011"/>
                      <a:pt x="99750" y="9317"/>
                      <a:pt x="103673" y="13525"/>
                    </a:cubicBezTo>
                    <a:cubicBezTo>
                      <a:pt x="107446" y="17733"/>
                      <a:pt x="110464" y="22692"/>
                      <a:pt x="112577" y="28553"/>
                    </a:cubicBezTo>
                    <a:cubicBezTo>
                      <a:pt x="114689" y="34264"/>
                      <a:pt x="115746" y="40726"/>
                      <a:pt x="115746" y="47639"/>
                    </a:cubicBezTo>
                    <a:lnTo>
                      <a:pt x="115746" y="130594"/>
                    </a:lnTo>
                    <a:lnTo>
                      <a:pt x="81942" y="130594"/>
                    </a:lnTo>
                    <a:lnTo>
                      <a:pt x="81942" y="52598"/>
                    </a:lnTo>
                    <a:cubicBezTo>
                      <a:pt x="81942" y="45685"/>
                      <a:pt x="79981" y="39975"/>
                      <a:pt x="76208" y="35767"/>
                    </a:cubicBezTo>
                    <a:cubicBezTo>
                      <a:pt x="72435" y="31409"/>
                      <a:pt x="66852" y="29305"/>
                      <a:pt x="59759" y="29305"/>
                    </a:cubicBezTo>
                    <a:cubicBezTo>
                      <a:pt x="52667" y="29305"/>
                      <a:pt x="46178" y="32010"/>
                      <a:pt x="41198" y="37420"/>
                    </a:cubicBezTo>
                    <a:cubicBezTo>
                      <a:pt x="36369" y="42830"/>
                      <a:pt x="33803" y="49893"/>
                      <a:pt x="33803" y="58610"/>
                    </a:cubicBezTo>
                    <a:lnTo>
                      <a:pt x="33803" y="130745"/>
                    </a:lnTo>
                    <a:lnTo>
                      <a:pt x="0" y="130745"/>
                    </a:lnTo>
                    <a:lnTo>
                      <a:pt x="0" y="3607"/>
                    </a:lnTo>
                    <a:lnTo>
                      <a:pt x="15694" y="3607"/>
                    </a:lnTo>
                    <a:cubicBezTo>
                      <a:pt x="25352" y="3607"/>
                      <a:pt x="33049" y="11421"/>
                      <a:pt x="33049" y="20889"/>
                    </a:cubicBezTo>
                    <a:lnTo>
                      <a:pt x="33049" y="20889"/>
                    </a:lnTo>
                    <a:close/>
                  </a:path>
                </a:pathLst>
              </a:custGeom>
              <a:grpFill/>
              <a:ln w="0" cap="flat">
                <a:no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57A9C318-7AA2-A8A3-3CC4-56D828838BB8}"/>
                  </a:ext>
                </a:extLst>
              </p:cNvPr>
              <p:cNvSpPr/>
              <p:nvPr/>
            </p:nvSpPr>
            <p:spPr>
              <a:xfrm>
                <a:off x="9552527" y="3634406"/>
                <a:ext cx="126007" cy="134501"/>
              </a:xfrm>
              <a:custGeom>
                <a:avLst/>
                <a:gdLst>
                  <a:gd name="connsiteX0" fmla="*/ 66248 w 126007"/>
                  <a:gd name="connsiteY0" fmla="*/ 134502 h 134501"/>
                  <a:gd name="connsiteX1" fmla="*/ 38029 w 126007"/>
                  <a:gd name="connsiteY1" fmla="*/ 129242 h 134501"/>
                  <a:gd name="connsiteX2" fmla="*/ 17203 w 126007"/>
                  <a:gd name="connsiteY2" fmla="*/ 114965 h 134501"/>
                  <a:gd name="connsiteX3" fmla="*/ 4376 w 126007"/>
                  <a:gd name="connsiteY3" fmla="*/ 93475 h 134501"/>
                  <a:gd name="connsiteX4" fmla="*/ 0 w 126007"/>
                  <a:gd name="connsiteY4" fmla="*/ 67025 h 134501"/>
                  <a:gd name="connsiteX5" fmla="*/ 4678 w 126007"/>
                  <a:gd name="connsiteY5" fmla="*/ 40576 h 134501"/>
                  <a:gd name="connsiteX6" fmla="*/ 17656 w 126007"/>
                  <a:gd name="connsiteY6" fmla="*/ 19386 h 134501"/>
                  <a:gd name="connsiteX7" fmla="*/ 37576 w 126007"/>
                  <a:gd name="connsiteY7" fmla="*/ 5260 h 134501"/>
                  <a:gd name="connsiteX8" fmla="*/ 63079 w 126007"/>
                  <a:gd name="connsiteY8" fmla="*/ 0 h 134501"/>
                  <a:gd name="connsiteX9" fmla="*/ 90242 w 126007"/>
                  <a:gd name="connsiteY9" fmla="*/ 5560 h 134501"/>
                  <a:gd name="connsiteX10" fmla="*/ 109860 w 126007"/>
                  <a:gd name="connsiteY10" fmla="*/ 21340 h 134501"/>
                  <a:gd name="connsiteX11" fmla="*/ 121933 w 126007"/>
                  <a:gd name="connsiteY11" fmla="*/ 45535 h 134501"/>
                  <a:gd name="connsiteX12" fmla="*/ 126007 w 126007"/>
                  <a:gd name="connsiteY12" fmla="*/ 76644 h 134501"/>
                  <a:gd name="connsiteX13" fmla="*/ 33501 w 126007"/>
                  <a:gd name="connsiteY13" fmla="*/ 76644 h 134501"/>
                  <a:gd name="connsiteX14" fmla="*/ 43612 w 126007"/>
                  <a:gd name="connsiteY14" fmla="*/ 99937 h 134501"/>
                  <a:gd name="connsiteX15" fmla="*/ 66097 w 126007"/>
                  <a:gd name="connsiteY15" fmla="*/ 108353 h 134501"/>
                  <a:gd name="connsiteX16" fmla="*/ 82094 w 126007"/>
                  <a:gd name="connsiteY16" fmla="*/ 104145 h 134501"/>
                  <a:gd name="connsiteX17" fmla="*/ 90846 w 126007"/>
                  <a:gd name="connsiteY17" fmla="*/ 92724 h 134501"/>
                  <a:gd name="connsiteX18" fmla="*/ 124196 w 126007"/>
                  <a:gd name="connsiteY18" fmla="*/ 92724 h 134501"/>
                  <a:gd name="connsiteX19" fmla="*/ 117858 w 126007"/>
                  <a:gd name="connsiteY19" fmla="*/ 108653 h 134501"/>
                  <a:gd name="connsiteX20" fmla="*/ 105937 w 126007"/>
                  <a:gd name="connsiteY20" fmla="*/ 121878 h 134501"/>
                  <a:gd name="connsiteX21" fmla="*/ 88582 w 126007"/>
                  <a:gd name="connsiteY21" fmla="*/ 130895 h 134501"/>
                  <a:gd name="connsiteX22" fmla="*/ 66399 w 126007"/>
                  <a:gd name="connsiteY22" fmla="*/ 134201 h 134501"/>
                  <a:gd name="connsiteX23" fmla="*/ 63532 w 126007"/>
                  <a:gd name="connsiteY23" fmla="*/ 26299 h 134501"/>
                  <a:gd name="connsiteX24" fmla="*/ 43159 w 126007"/>
                  <a:gd name="connsiteY24" fmla="*/ 33663 h 134501"/>
                  <a:gd name="connsiteX25" fmla="*/ 33954 w 126007"/>
                  <a:gd name="connsiteY25" fmla="*/ 53650 h 134501"/>
                  <a:gd name="connsiteX26" fmla="*/ 90695 w 126007"/>
                  <a:gd name="connsiteY26" fmla="*/ 53650 h 134501"/>
                  <a:gd name="connsiteX27" fmla="*/ 82546 w 126007"/>
                  <a:gd name="connsiteY27" fmla="*/ 33964 h 134501"/>
                  <a:gd name="connsiteX28" fmla="*/ 63532 w 126007"/>
                  <a:gd name="connsiteY28" fmla="*/ 26450 h 134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007" h="134501">
                    <a:moveTo>
                      <a:pt x="66248" y="134502"/>
                    </a:moveTo>
                    <a:cubicBezTo>
                      <a:pt x="55685" y="134502"/>
                      <a:pt x="46178" y="132698"/>
                      <a:pt x="38029" y="129242"/>
                    </a:cubicBezTo>
                    <a:cubicBezTo>
                      <a:pt x="29880" y="125785"/>
                      <a:pt x="22938" y="120976"/>
                      <a:pt x="17203" y="114965"/>
                    </a:cubicBezTo>
                    <a:cubicBezTo>
                      <a:pt x="11620" y="108954"/>
                      <a:pt x="7243" y="101740"/>
                      <a:pt x="4376" y="93475"/>
                    </a:cubicBezTo>
                    <a:cubicBezTo>
                      <a:pt x="1509" y="85210"/>
                      <a:pt x="0" y="76343"/>
                      <a:pt x="0" y="67025"/>
                    </a:cubicBezTo>
                    <a:cubicBezTo>
                      <a:pt x="0" y="57708"/>
                      <a:pt x="1509" y="48841"/>
                      <a:pt x="4678" y="40576"/>
                    </a:cubicBezTo>
                    <a:cubicBezTo>
                      <a:pt x="7696" y="32461"/>
                      <a:pt x="12073" y="25398"/>
                      <a:pt x="17656" y="19386"/>
                    </a:cubicBezTo>
                    <a:cubicBezTo>
                      <a:pt x="23240" y="13375"/>
                      <a:pt x="29880" y="8716"/>
                      <a:pt x="37576" y="5260"/>
                    </a:cubicBezTo>
                    <a:cubicBezTo>
                      <a:pt x="45272" y="1803"/>
                      <a:pt x="53723" y="0"/>
                      <a:pt x="63079" y="0"/>
                    </a:cubicBezTo>
                    <a:cubicBezTo>
                      <a:pt x="73341" y="0"/>
                      <a:pt x="82395" y="1803"/>
                      <a:pt x="90242" y="5560"/>
                    </a:cubicBezTo>
                    <a:cubicBezTo>
                      <a:pt x="98090" y="9317"/>
                      <a:pt x="104579" y="14577"/>
                      <a:pt x="109860" y="21340"/>
                    </a:cubicBezTo>
                    <a:cubicBezTo>
                      <a:pt x="115142" y="28103"/>
                      <a:pt x="119217" y="36218"/>
                      <a:pt x="121933" y="45535"/>
                    </a:cubicBezTo>
                    <a:cubicBezTo>
                      <a:pt x="124649" y="54853"/>
                      <a:pt x="126007" y="65222"/>
                      <a:pt x="126007" y="76644"/>
                    </a:cubicBezTo>
                    <a:lnTo>
                      <a:pt x="33501" y="76644"/>
                    </a:lnTo>
                    <a:cubicBezTo>
                      <a:pt x="34860" y="86562"/>
                      <a:pt x="38179" y="94377"/>
                      <a:pt x="43612" y="99937"/>
                    </a:cubicBezTo>
                    <a:cubicBezTo>
                      <a:pt x="49045" y="105497"/>
                      <a:pt x="56439" y="108353"/>
                      <a:pt x="66097" y="108353"/>
                    </a:cubicBezTo>
                    <a:cubicBezTo>
                      <a:pt x="72737" y="108353"/>
                      <a:pt x="78019" y="107000"/>
                      <a:pt x="82094" y="104145"/>
                    </a:cubicBezTo>
                    <a:cubicBezTo>
                      <a:pt x="86017" y="101290"/>
                      <a:pt x="89035" y="97533"/>
                      <a:pt x="90846" y="92724"/>
                    </a:cubicBezTo>
                    <a:lnTo>
                      <a:pt x="124196" y="92724"/>
                    </a:lnTo>
                    <a:cubicBezTo>
                      <a:pt x="122989" y="98284"/>
                      <a:pt x="120877" y="103694"/>
                      <a:pt x="117858" y="108653"/>
                    </a:cubicBezTo>
                    <a:cubicBezTo>
                      <a:pt x="114840" y="113763"/>
                      <a:pt x="110766" y="118121"/>
                      <a:pt x="105937" y="121878"/>
                    </a:cubicBezTo>
                    <a:cubicBezTo>
                      <a:pt x="101108" y="125635"/>
                      <a:pt x="95222" y="128641"/>
                      <a:pt x="88582" y="130895"/>
                    </a:cubicBezTo>
                    <a:cubicBezTo>
                      <a:pt x="81942" y="133149"/>
                      <a:pt x="74548" y="134201"/>
                      <a:pt x="66399" y="134201"/>
                    </a:cubicBezTo>
                    <a:close/>
                    <a:moveTo>
                      <a:pt x="63532" y="26299"/>
                    </a:moveTo>
                    <a:cubicBezTo>
                      <a:pt x="54628" y="26299"/>
                      <a:pt x="47838" y="28704"/>
                      <a:pt x="43159" y="33663"/>
                    </a:cubicBezTo>
                    <a:cubicBezTo>
                      <a:pt x="38481" y="38472"/>
                      <a:pt x="35463" y="45235"/>
                      <a:pt x="33954" y="53650"/>
                    </a:cubicBezTo>
                    <a:lnTo>
                      <a:pt x="90695" y="53650"/>
                    </a:lnTo>
                    <a:cubicBezTo>
                      <a:pt x="90242" y="45535"/>
                      <a:pt x="87526" y="38923"/>
                      <a:pt x="82546" y="33964"/>
                    </a:cubicBezTo>
                    <a:cubicBezTo>
                      <a:pt x="77717" y="28854"/>
                      <a:pt x="71379" y="26450"/>
                      <a:pt x="63532" y="26450"/>
                    </a:cubicBezTo>
                    <a:close/>
                  </a:path>
                </a:pathLst>
              </a:custGeom>
              <a:grpFill/>
              <a:ln w="0" cap="flat">
                <a:no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5E3C6690-AE42-31B5-641A-AF569F34F168}"/>
                  </a:ext>
                </a:extLst>
              </p:cNvPr>
              <p:cNvSpPr/>
              <p:nvPr/>
            </p:nvSpPr>
            <p:spPr>
              <a:xfrm>
                <a:off x="9696794" y="3636660"/>
                <a:ext cx="72586" cy="128640"/>
              </a:xfrm>
              <a:custGeom>
                <a:avLst/>
                <a:gdLst>
                  <a:gd name="connsiteX0" fmla="*/ 32445 w 72586"/>
                  <a:gd name="connsiteY0" fmla="*/ 21791 h 128640"/>
                  <a:gd name="connsiteX1" fmla="*/ 33200 w 72586"/>
                  <a:gd name="connsiteY1" fmla="*/ 21791 h 128640"/>
                  <a:gd name="connsiteX2" fmla="*/ 46178 w 72586"/>
                  <a:gd name="connsiteY2" fmla="*/ 5410 h 128640"/>
                  <a:gd name="connsiteX3" fmla="*/ 64588 w 72586"/>
                  <a:gd name="connsiteY3" fmla="*/ 0 h 128640"/>
                  <a:gd name="connsiteX4" fmla="*/ 72586 w 72586"/>
                  <a:gd name="connsiteY4" fmla="*/ 1052 h 128640"/>
                  <a:gd name="connsiteX5" fmla="*/ 72586 w 72586"/>
                  <a:gd name="connsiteY5" fmla="*/ 30507 h 128640"/>
                  <a:gd name="connsiteX6" fmla="*/ 71832 w 72586"/>
                  <a:gd name="connsiteY6" fmla="*/ 30507 h 128640"/>
                  <a:gd name="connsiteX7" fmla="*/ 44518 w 72586"/>
                  <a:gd name="connsiteY7" fmla="*/ 37721 h 128640"/>
                  <a:gd name="connsiteX8" fmla="*/ 33803 w 72586"/>
                  <a:gd name="connsiteY8" fmla="*/ 66725 h 128640"/>
                  <a:gd name="connsiteX9" fmla="*/ 33803 w 72586"/>
                  <a:gd name="connsiteY9" fmla="*/ 128641 h 128640"/>
                  <a:gd name="connsiteX10" fmla="*/ 0 w 72586"/>
                  <a:gd name="connsiteY10" fmla="*/ 128641 h 128640"/>
                  <a:gd name="connsiteX11" fmla="*/ 0 w 72586"/>
                  <a:gd name="connsiteY11" fmla="*/ 1503 h 128640"/>
                  <a:gd name="connsiteX12" fmla="*/ 12223 w 72586"/>
                  <a:gd name="connsiteY12" fmla="*/ 1503 h 128640"/>
                  <a:gd name="connsiteX13" fmla="*/ 32596 w 72586"/>
                  <a:gd name="connsiteY13" fmla="*/ 21791 h 128640"/>
                  <a:gd name="connsiteX14" fmla="*/ 32596 w 72586"/>
                  <a:gd name="connsiteY14" fmla="*/ 21791 h 12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2586" h="128640">
                    <a:moveTo>
                      <a:pt x="32445" y="21791"/>
                    </a:moveTo>
                    <a:lnTo>
                      <a:pt x="33200" y="21791"/>
                    </a:lnTo>
                    <a:cubicBezTo>
                      <a:pt x="36972" y="14577"/>
                      <a:pt x="41349" y="9017"/>
                      <a:pt x="46178" y="5410"/>
                    </a:cubicBezTo>
                    <a:cubicBezTo>
                      <a:pt x="51007" y="1803"/>
                      <a:pt x="57194" y="0"/>
                      <a:pt x="64588" y="0"/>
                    </a:cubicBezTo>
                    <a:cubicBezTo>
                      <a:pt x="68059" y="0"/>
                      <a:pt x="70775" y="301"/>
                      <a:pt x="72586" y="1052"/>
                    </a:cubicBezTo>
                    <a:lnTo>
                      <a:pt x="72586" y="30507"/>
                    </a:lnTo>
                    <a:lnTo>
                      <a:pt x="71832" y="30507"/>
                    </a:lnTo>
                    <a:cubicBezTo>
                      <a:pt x="60665" y="29305"/>
                      <a:pt x="51610" y="31709"/>
                      <a:pt x="44518" y="37721"/>
                    </a:cubicBezTo>
                    <a:cubicBezTo>
                      <a:pt x="37425" y="43732"/>
                      <a:pt x="33803" y="53350"/>
                      <a:pt x="33803" y="66725"/>
                    </a:cubicBezTo>
                    <a:lnTo>
                      <a:pt x="33803" y="128641"/>
                    </a:lnTo>
                    <a:lnTo>
                      <a:pt x="0" y="128641"/>
                    </a:lnTo>
                    <a:lnTo>
                      <a:pt x="0" y="1503"/>
                    </a:lnTo>
                    <a:lnTo>
                      <a:pt x="12223" y="1503"/>
                    </a:lnTo>
                    <a:cubicBezTo>
                      <a:pt x="23541" y="1503"/>
                      <a:pt x="32596" y="10670"/>
                      <a:pt x="32596" y="21791"/>
                    </a:cubicBezTo>
                    <a:lnTo>
                      <a:pt x="32596" y="21791"/>
                    </a:lnTo>
                    <a:close/>
                  </a:path>
                </a:pathLst>
              </a:custGeom>
              <a:grpFill/>
              <a:ln w="0" cap="flat">
                <a:no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F6421008-71B6-99EC-55B7-E61E7971A520}"/>
                  </a:ext>
                </a:extLst>
              </p:cNvPr>
              <p:cNvSpPr/>
              <p:nvPr/>
            </p:nvSpPr>
            <p:spPr>
              <a:xfrm>
                <a:off x="9776473" y="3634406"/>
                <a:ext cx="126007" cy="134501"/>
              </a:xfrm>
              <a:custGeom>
                <a:avLst/>
                <a:gdLst>
                  <a:gd name="connsiteX0" fmla="*/ 66248 w 126007"/>
                  <a:gd name="connsiteY0" fmla="*/ 134502 h 134501"/>
                  <a:gd name="connsiteX1" fmla="*/ 38029 w 126007"/>
                  <a:gd name="connsiteY1" fmla="*/ 129242 h 134501"/>
                  <a:gd name="connsiteX2" fmla="*/ 17203 w 126007"/>
                  <a:gd name="connsiteY2" fmla="*/ 114965 h 134501"/>
                  <a:gd name="connsiteX3" fmla="*/ 4376 w 126007"/>
                  <a:gd name="connsiteY3" fmla="*/ 93475 h 134501"/>
                  <a:gd name="connsiteX4" fmla="*/ 0 w 126007"/>
                  <a:gd name="connsiteY4" fmla="*/ 67025 h 134501"/>
                  <a:gd name="connsiteX5" fmla="*/ 4678 w 126007"/>
                  <a:gd name="connsiteY5" fmla="*/ 40576 h 134501"/>
                  <a:gd name="connsiteX6" fmla="*/ 17656 w 126007"/>
                  <a:gd name="connsiteY6" fmla="*/ 19386 h 134501"/>
                  <a:gd name="connsiteX7" fmla="*/ 37576 w 126007"/>
                  <a:gd name="connsiteY7" fmla="*/ 5260 h 134501"/>
                  <a:gd name="connsiteX8" fmla="*/ 63079 w 126007"/>
                  <a:gd name="connsiteY8" fmla="*/ 0 h 134501"/>
                  <a:gd name="connsiteX9" fmla="*/ 90242 w 126007"/>
                  <a:gd name="connsiteY9" fmla="*/ 5560 h 134501"/>
                  <a:gd name="connsiteX10" fmla="*/ 109860 w 126007"/>
                  <a:gd name="connsiteY10" fmla="*/ 21340 h 134501"/>
                  <a:gd name="connsiteX11" fmla="*/ 121933 w 126007"/>
                  <a:gd name="connsiteY11" fmla="*/ 45535 h 134501"/>
                  <a:gd name="connsiteX12" fmla="*/ 126008 w 126007"/>
                  <a:gd name="connsiteY12" fmla="*/ 76644 h 134501"/>
                  <a:gd name="connsiteX13" fmla="*/ 33501 w 126007"/>
                  <a:gd name="connsiteY13" fmla="*/ 76644 h 134501"/>
                  <a:gd name="connsiteX14" fmla="*/ 43612 w 126007"/>
                  <a:gd name="connsiteY14" fmla="*/ 99937 h 134501"/>
                  <a:gd name="connsiteX15" fmla="*/ 66097 w 126007"/>
                  <a:gd name="connsiteY15" fmla="*/ 108353 h 134501"/>
                  <a:gd name="connsiteX16" fmla="*/ 82094 w 126007"/>
                  <a:gd name="connsiteY16" fmla="*/ 104145 h 134501"/>
                  <a:gd name="connsiteX17" fmla="*/ 90846 w 126007"/>
                  <a:gd name="connsiteY17" fmla="*/ 92724 h 134501"/>
                  <a:gd name="connsiteX18" fmla="*/ 124196 w 126007"/>
                  <a:gd name="connsiteY18" fmla="*/ 92724 h 134501"/>
                  <a:gd name="connsiteX19" fmla="*/ 117858 w 126007"/>
                  <a:gd name="connsiteY19" fmla="*/ 108653 h 134501"/>
                  <a:gd name="connsiteX20" fmla="*/ 105937 w 126007"/>
                  <a:gd name="connsiteY20" fmla="*/ 121878 h 134501"/>
                  <a:gd name="connsiteX21" fmla="*/ 88582 w 126007"/>
                  <a:gd name="connsiteY21" fmla="*/ 130895 h 134501"/>
                  <a:gd name="connsiteX22" fmla="*/ 66399 w 126007"/>
                  <a:gd name="connsiteY22" fmla="*/ 134201 h 134501"/>
                  <a:gd name="connsiteX23" fmla="*/ 63532 w 126007"/>
                  <a:gd name="connsiteY23" fmla="*/ 26299 h 134501"/>
                  <a:gd name="connsiteX24" fmla="*/ 43159 w 126007"/>
                  <a:gd name="connsiteY24" fmla="*/ 33663 h 134501"/>
                  <a:gd name="connsiteX25" fmla="*/ 33954 w 126007"/>
                  <a:gd name="connsiteY25" fmla="*/ 53650 h 134501"/>
                  <a:gd name="connsiteX26" fmla="*/ 90695 w 126007"/>
                  <a:gd name="connsiteY26" fmla="*/ 53650 h 134501"/>
                  <a:gd name="connsiteX27" fmla="*/ 82546 w 126007"/>
                  <a:gd name="connsiteY27" fmla="*/ 33964 h 134501"/>
                  <a:gd name="connsiteX28" fmla="*/ 63532 w 126007"/>
                  <a:gd name="connsiteY28" fmla="*/ 26450 h 134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007" h="134501">
                    <a:moveTo>
                      <a:pt x="66248" y="134502"/>
                    </a:moveTo>
                    <a:cubicBezTo>
                      <a:pt x="55685" y="134502"/>
                      <a:pt x="46178" y="132698"/>
                      <a:pt x="38029" y="129242"/>
                    </a:cubicBezTo>
                    <a:cubicBezTo>
                      <a:pt x="29880" y="125785"/>
                      <a:pt x="22938" y="120976"/>
                      <a:pt x="17203" y="114965"/>
                    </a:cubicBezTo>
                    <a:cubicBezTo>
                      <a:pt x="11620" y="108954"/>
                      <a:pt x="7243" y="101740"/>
                      <a:pt x="4376" y="93475"/>
                    </a:cubicBezTo>
                    <a:cubicBezTo>
                      <a:pt x="1509" y="85210"/>
                      <a:pt x="0" y="76343"/>
                      <a:pt x="0" y="67025"/>
                    </a:cubicBezTo>
                    <a:cubicBezTo>
                      <a:pt x="0" y="57708"/>
                      <a:pt x="1509" y="48841"/>
                      <a:pt x="4678" y="40576"/>
                    </a:cubicBezTo>
                    <a:cubicBezTo>
                      <a:pt x="7696" y="32461"/>
                      <a:pt x="12073" y="25398"/>
                      <a:pt x="17656" y="19386"/>
                    </a:cubicBezTo>
                    <a:cubicBezTo>
                      <a:pt x="23240" y="13375"/>
                      <a:pt x="29880" y="8716"/>
                      <a:pt x="37576" y="5260"/>
                    </a:cubicBezTo>
                    <a:cubicBezTo>
                      <a:pt x="45272" y="1803"/>
                      <a:pt x="53723" y="0"/>
                      <a:pt x="63079" y="0"/>
                    </a:cubicBezTo>
                    <a:cubicBezTo>
                      <a:pt x="73341" y="0"/>
                      <a:pt x="82395" y="1803"/>
                      <a:pt x="90242" y="5560"/>
                    </a:cubicBezTo>
                    <a:cubicBezTo>
                      <a:pt x="98090" y="9317"/>
                      <a:pt x="104579" y="14577"/>
                      <a:pt x="109860" y="21340"/>
                    </a:cubicBezTo>
                    <a:cubicBezTo>
                      <a:pt x="115142" y="28103"/>
                      <a:pt x="119217" y="36218"/>
                      <a:pt x="121933" y="45535"/>
                    </a:cubicBezTo>
                    <a:cubicBezTo>
                      <a:pt x="124649" y="54853"/>
                      <a:pt x="126008" y="65222"/>
                      <a:pt x="126008" y="76644"/>
                    </a:cubicBezTo>
                    <a:lnTo>
                      <a:pt x="33501" y="76644"/>
                    </a:lnTo>
                    <a:cubicBezTo>
                      <a:pt x="34860" y="86562"/>
                      <a:pt x="38179" y="94377"/>
                      <a:pt x="43612" y="99937"/>
                    </a:cubicBezTo>
                    <a:cubicBezTo>
                      <a:pt x="49045" y="105497"/>
                      <a:pt x="56439" y="108353"/>
                      <a:pt x="66097" y="108353"/>
                    </a:cubicBezTo>
                    <a:cubicBezTo>
                      <a:pt x="72737" y="108353"/>
                      <a:pt x="78019" y="107000"/>
                      <a:pt x="82094" y="104145"/>
                    </a:cubicBezTo>
                    <a:cubicBezTo>
                      <a:pt x="86017" y="101290"/>
                      <a:pt x="89035" y="97533"/>
                      <a:pt x="90846" y="92724"/>
                    </a:cubicBezTo>
                    <a:lnTo>
                      <a:pt x="124196" y="92724"/>
                    </a:lnTo>
                    <a:cubicBezTo>
                      <a:pt x="122989" y="98284"/>
                      <a:pt x="120877" y="103694"/>
                      <a:pt x="117858" y="108653"/>
                    </a:cubicBezTo>
                    <a:cubicBezTo>
                      <a:pt x="114840" y="113763"/>
                      <a:pt x="110766" y="118121"/>
                      <a:pt x="105937" y="121878"/>
                    </a:cubicBezTo>
                    <a:cubicBezTo>
                      <a:pt x="101108" y="125635"/>
                      <a:pt x="95222" y="128641"/>
                      <a:pt x="88582" y="130895"/>
                    </a:cubicBezTo>
                    <a:cubicBezTo>
                      <a:pt x="81943" y="133149"/>
                      <a:pt x="74548" y="134201"/>
                      <a:pt x="66399" y="134201"/>
                    </a:cubicBezTo>
                    <a:close/>
                    <a:moveTo>
                      <a:pt x="63532" y="26299"/>
                    </a:moveTo>
                    <a:cubicBezTo>
                      <a:pt x="54628" y="26299"/>
                      <a:pt x="47838" y="28704"/>
                      <a:pt x="43159" y="33663"/>
                    </a:cubicBezTo>
                    <a:cubicBezTo>
                      <a:pt x="38481" y="38472"/>
                      <a:pt x="35463" y="45235"/>
                      <a:pt x="33954" y="53650"/>
                    </a:cubicBezTo>
                    <a:lnTo>
                      <a:pt x="90695" y="53650"/>
                    </a:lnTo>
                    <a:cubicBezTo>
                      <a:pt x="90242" y="45535"/>
                      <a:pt x="87526" y="38923"/>
                      <a:pt x="82546" y="33964"/>
                    </a:cubicBezTo>
                    <a:cubicBezTo>
                      <a:pt x="77717" y="28854"/>
                      <a:pt x="71379" y="26450"/>
                      <a:pt x="63532" y="26450"/>
                    </a:cubicBezTo>
                    <a:close/>
                  </a:path>
                </a:pathLst>
              </a:custGeom>
              <a:grpFill/>
              <a:ln w="0" cap="flat">
                <a:noFill/>
                <a:prstDash val="solid"/>
                <a:miter/>
              </a:ln>
            </p:spPr>
            <p:txBody>
              <a:bodyPr rtlCol="0" anchor="ctr"/>
              <a:lstStyle/>
              <a:p>
                <a:endParaRPr lang="en-US"/>
              </a:p>
            </p:txBody>
          </p:sp>
          <p:sp>
            <p:nvSpPr>
              <p:cNvPr id="234" name="Freeform 233">
                <a:extLst>
                  <a:ext uri="{FF2B5EF4-FFF2-40B4-BE49-F238E27FC236}">
                    <a16:creationId xmlns:a16="http://schemas.microsoft.com/office/drawing/2014/main" id="{CB80067F-0457-10EC-325F-8464D671EAAF}"/>
                  </a:ext>
                </a:extLst>
              </p:cNvPr>
              <p:cNvSpPr/>
              <p:nvPr/>
            </p:nvSpPr>
            <p:spPr>
              <a:xfrm>
                <a:off x="9920589" y="3634556"/>
                <a:ext cx="115745" cy="130744"/>
              </a:xfrm>
              <a:custGeom>
                <a:avLst/>
                <a:gdLst>
                  <a:gd name="connsiteX0" fmla="*/ 33049 w 115745"/>
                  <a:gd name="connsiteY0" fmla="*/ 20889 h 130744"/>
                  <a:gd name="connsiteX1" fmla="*/ 33803 w 115745"/>
                  <a:gd name="connsiteY1" fmla="*/ 20889 h 130744"/>
                  <a:gd name="connsiteX2" fmla="*/ 49346 w 115745"/>
                  <a:gd name="connsiteY2" fmla="*/ 5260 h 130744"/>
                  <a:gd name="connsiteX3" fmla="*/ 71681 w 115745"/>
                  <a:gd name="connsiteY3" fmla="*/ 0 h 130744"/>
                  <a:gd name="connsiteX4" fmla="*/ 89790 w 115745"/>
                  <a:gd name="connsiteY4" fmla="*/ 3607 h 130744"/>
                  <a:gd name="connsiteX5" fmla="*/ 103673 w 115745"/>
                  <a:gd name="connsiteY5" fmla="*/ 13525 h 130744"/>
                  <a:gd name="connsiteX6" fmla="*/ 112577 w 115745"/>
                  <a:gd name="connsiteY6" fmla="*/ 28553 h 130744"/>
                  <a:gd name="connsiteX7" fmla="*/ 115745 w 115745"/>
                  <a:gd name="connsiteY7" fmla="*/ 47639 h 130744"/>
                  <a:gd name="connsiteX8" fmla="*/ 115745 w 115745"/>
                  <a:gd name="connsiteY8" fmla="*/ 130594 h 130744"/>
                  <a:gd name="connsiteX9" fmla="*/ 81942 w 115745"/>
                  <a:gd name="connsiteY9" fmla="*/ 130594 h 130744"/>
                  <a:gd name="connsiteX10" fmla="*/ 81942 w 115745"/>
                  <a:gd name="connsiteY10" fmla="*/ 52598 h 130744"/>
                  <a:gd name="connsiteX11" fmla="*/ 76208 w 115745"/>
                  <a:gd name="connsiteY11" fmla="*/ 35767 h 130744"/>
                  <a:gd name="connsiteX12" fmla="*/ 59759 w 115745"/>
                  <a:gd name="connsiteY12" fmla="*/ 29305 h 130744"/>
                  <a:gd name="connsiteX13" fmla="*/ 41198 w 115745"/>
                  <a:gd name="connsiteY13" fmla="*/ 37420 h 130744"/>
                  <a:gd name="connsiteX14" fmla="*/ 33803 w 115745"/>
                  <a:gd name="connsiteY14" fmla="*/ 58610 h 130744"/>
                  <a:gd name="connsiteX15" fmla="*/ 33803 w 115745"/>
                  <a:gd name="connsiteY15" fmla="*/ 130745 h 130744"/>
                  <a:gd name="connsiteX16" fmla="*/ 0 w 115745"/>
                  <a:gd name="connsiteY16" fmla="*/ 130745 h 130744"/>
                  <a:gd name="connsiteX17" fmla="*/ 0 w 115745"/>
                  <a:gd name="connsiteY17" fmla="*/ 3607 h 130744"/>
                  <a:gd name="connsiteX18" fmla="*/ 15694 w 115745"/>
                  <a:gd name="connsiteY18" fmla="*/ 3607 h 130744"/>
                  <a:gd name="connsiteX19" fmla="*/ 33049 w 115745"/>
                  <a:gd name="connsiteY19" fmla="*/ 20889 h 130744"/>
                  <a:gd name="connsiteX20" fmla="*/ 33049 w 115745"/>
                  <a:gd name="connsiteY20" fmla="*/ 20889 h 130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745" h="130744">
                    <a:moveTo>
                      <a:pt x="33049" y="20889"/>
                    </a:moveTo>
                    <a:lnTo>
                      <a:pt x="33803" y="20889"/>
                    </a:lnTo>
                    <a:cubicBezTo>
                      <a:pt x="38179" y="13976"/>
                      <a:pt x="43310" y="8716"/>
                      <a:pt x="49346" y="5260"/>
                    </a:cubicBezTo>
                    <a:cubicBezTo>
                      <a:pt x="55383" y="1803"/>
                      <a:pt x="62777" y="0"/>
                      <a:pt x="71681" y="0"/>
                    </a:cubicBezTo>
                    <a:cubicBezTo>
                      <a:pt x="78321" y="0"/>
                      <a:pt x="84357" y="1202"/>
                      <a:pt x="89790" y="3607"/>
                    </a:cubicBezTo>
                    <a:cubicBezTo>
                      <a:pt x="95222" y="6011"/>
                      <a:pt x="99749" y="9317"/>
                      <a:pt x="103673" y="13525"/>
                    </a:cubicBezTo>
                    <a:cubicBezTo>
                      <a:pt x="107446" y="17733"/>
                      <a:pt x="110464" y="22692"/>
                      <a:pt x="112577" y="28553"/>
                    </a:cubicBezTo>
                    <a:cubicBezTo>
                      <a:pt x="114689" y="34264"/>
                      <a:pt x="115745" y="40726"/>
                      <a:pt x="115745" y="47639"/>
                    </a:cubicBezTo>
                    <a:lnTo>
                      <a:pt x="115745" y="130594"/>
                    </a:lnTo>
                    <a:lnTo>
                      <a:pt x="81942" y="130594"/>
                    </a:lnTo>
                    <a:lnTo>
                      <a:pt x="81942" y="52598"/>
                    </a:lnTo>
                    <a:cubicBezTo>
                      <a:pt x="81942" y="45685"/>
                      <a:pt x="79981" y="39975"/>
                      <a:pt x="76208" y="35767"/>
                    </a:cubicBezTo>
                    <a:cubicBezTo>
                      <a:pt x="72435" y="31409"/>
                      <a:pt x="66852" y="29305"/>
                      <a:pt x="59759" y="29305"/>
                    </a:cubicBezTo>
                    <a:cubicBezTo>
                      <a:pt x="52666" y="29305"/>
                      <a:pt x="46178" y="32010"/>
                      <a:pt x="41198" y="37420"/>
                    </a:cubicBezTo>
                    <a:cubicBezTo>
                      <a:pt x="36369" y="42830"/>
                      <a:pt x="33803" y="49893"/>
                      <a:pt x="33803" y="58610"/>
                    </a:cubicBezTo>
                    <a:lnTo>
                      <a:pt x="33803" y="130745"/>
                    </a:lnTo>
                    <a:lnTo>
                      <a:pt x="0" y="130745"/>
                    </a:lnTo>
                    <a:lnTo>
                      <a:pt x="0" y="3607"/>
                    </a:lnTo>
                    <a:lnTo>
                      <a:pt x="15694" y="3607"/>
                    </a:lnTo>
                    <a:cubicBezTo>
                      <a:pt x="25352" y="3607"/>
                      <a:pt x="33049" y="11421"/>
                      <a:pt x="33049" y="20889"/>
                    </a:cubicBezTo>
                    <a:lnTo>
                      <a:pt x="33049" y="20889"/>
                    </a:lnTo>
                    <a:close/>
                  </a:path>
                </a:pathLst>
              </a:custGeom>
              <a:grpFill/>
              <a:ln w="0" cap="flat">
                <a:no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24884CF1-05AA-2859-99D0-66D841CCFA79}"/>
                  </a:ext>
                </a:extLst>
              </p:cNvPr>
              <p:cNvSpPr/>
              <p:nvPr/>
            </p:nvSpPr>
            <p:spPr>
              <a:xfrm>
                <a:off x="10053237" y="3634256"/>
                <a:ext cx="123290" cy="134651"/>
              </a:xfrm>
              <a:custGeom>
                <a:avLst/>
                <a:gdLst>
                  <a:gd name="connsiteX0" fmla="*/ 65644 w 123290"/>
                  <a:gd name="connsiteY0" fmla="*/ 134652 h 134651"/>
                  <a:gd name="connsiteX1" fmla="*/ 38330 w 123290"/>
                  <a:gd name="connsiteY1" fmla="*/ 129392 h 134651"/>
                  <a:gd name="connsiteX2" fmla="*/ 17807 w 123290"/>
                  <a:gd name="connsiteY2" fmla="*/ 115115 h 134651"/>
                  <a:gd name="connsiteX3" fmla="*/ 4678 w 123290"/>
                  <a:gd name="connsiteY3" fmla="*/ 93775 h 134651"/>
                  <a:gd name="connsiteX4" fmla="*/ 0 w 123290"/>
                  <a:gd name="connsiteY4" fmla="*/ 67326 h 134651"/>
                  <a:gd name="connsiteX5" fmla="*/ 4527 w 123290"/>
                  <a:gd name="connsiteY5" fmla="*/ 40876 h 134651"/>
                  <a:gd name="connsiteX6" fmla="*/ 17354 w 123290"/>
                  <a:gd name="connsiteY6" fmla="*/ 19536 h 134651"/>
                  <a:gd name="connsiteX7" fmla="*/ 37425 w 123290"/>
                  <a:gd name="connsiteY7" fmla="*/ 5260 h 134651"/>
                  <a:gd name="connsiteX8" fmla="*/ 63833 w 123290"/>
                  <a:gd name="connsiteY8" fmla="*/ 0 h 134651"/>
                  <a:gd name="connsiteX9" fmla="*/ 86168 w 123290"/>
                  <a:gd name="connsiteY9" fmla="*/ 3456 h 134651"/>
                  <a:gd name="connsiteX10" fmla="*/ 103522 w 123290"/>
                  <a:gd name="connsiteY10" fmla="*/ 12924 h 134651"/>
                  <a:gd name="connsiteX11" fmla="*/ 115444 w 123290"/>
                  <a:gd name="connsiteY11" fmla="*/ 27501 h 134651"/>
                  <a:gd name="connsiteX12" fmla="*/ 121782 w 123290"/>
                  <a:gd name="connsiteY12" fmla="*/ 46437 h 134651"/>
                  <a:gd name="connsiteX13" fmla="*/ 88733 w 123290"/>
                  <a:gd name="connsiteY13" fmla="*/ 46437 h 134651"/>
                  <a:gd name="connsiteX14" fmla="*/ 80886 w 123290"/>
                  <a:gd name="connsiteY14" fmla="*/ 32461 h 134651"/>
                  <a:gd name="connsiteX15" fmla="*/ 65343 w 123290"/>
                  <a:gd name="connsiteY15" fmla="*/ 26900 h 134651"/>
                  <a:gd name="connsiteX16" fmla="*/ 42254 w 123290"/>
                  <a:gd name="connsiteY16" fmla="*/ 37720 h 134651"/>
                  <a:gd name="connsiteX17" fmla="*/ 34557 w 123290"/>
                  <a:gd name="connsiteY17" fmla="*/ 67025 h 134651"/>
                  <a:gd name="connsiteX18" fmla="*/ 41952 w 123290"/>
                  <a:gd name="connsiteY18" fmla="*/ 96180 h 134651"/>
                  <a:gd name="connsiteX19" fmla="*/ 65041 w 123290"/>
                  <a:gd name="connsiteY19" fmla="*/ 107150 h 134651"/>
                  <a:gd name="connsiteX20" fmla="*/ 82244 w 123290"/>
                  <a:gd name="connsiteY20" fmla="*/ 101891 h 134651"/>
                  <a:gd name="connsiteX21" fmla="*/ 90695 w 123290"/>
                  <a:gd name="connsiteY21" fmla="*/ 85660 h 134651"/>
                  <a:gd name="connsiteX22" fmla="*/ 123291 w 123290"/>
                  <a:gd name="connsiteY22" fmla="*/ 85660 h 134651"/>
                  <a:gd name="connsiteX23" fmla="*/ 118160 w 123290"/>
                  <a:gd name="connsiteY23" fmla="*/ 104596 h 134651"/>
                  <a:gd name="connsiteX24" fmla="*/ 106389 w 123290"/>
                  <a:gd name="connsiteY24" fmla="*/ 119924 h 134651"/>
                  <a:gd name="connsiteX25" fmla="*/ 88733 w 123290"/>
                  <a:gd name="connsiteY25" fmla="*/ 130294 h 134651"/>
                  <a:gd name="connsiteX26" fmla="*/ 65644 w 123290"/>
                  <a:gd name="connsiteY26" fmla="*/ 134201 h 134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290" h="134651">
                    <a:moveTo>
                      <a:pt x="65644" y="134652"/>
                    </a:moveTo>
                    <a:cubicBezTo>
                      <a:pt x="55534" y="134652"/>
                      <a:pt x="46479" y="132849"/>
                      <a:pt x="38330" y="129392"/>
                    </a:cubicBezTo>
                    <a:cubicBezTo>
                      <a:pt x="30332" y="125936"/>
                      <a:pt x="23390" y="121127"/>
                      <a:pt x="17807" y="115115"/>
                    </a:cubicBezTo>
                    <a:cubicBezTo>
                      <a:pt x="12223" y="109104"/>
                      <a:pt x="7847" y="102041"/>
                      <a:pt x="4678" y="93775"/>
                    </a:cubicBezTo>
                    <a:cubicBezTo>
                      <a:pt x="1660" y="85660"/>
                      <a:pt x="0" y="76794"/>
                      <a:pt x="0" y="67326"/>
                    </a:cubicBezTo>
                    <a:cubicBezTo>
                      <a:pt x="0" y="57858"/>
                      <a:pt x="1509" y="49142"/>
                      <a:pt x="4527" y="40876"/>
                    </a:cubicBezTo>
                    <a:cubicBezTo>
                      <a:pt x="7545" y="32761"/>
                      <a:pt x="11771" y="25548"/>
                      <a:pt x="17354" y="19536"/>
                    </a:cubicBezTo>
                    <a:cubicBezTo>
                      <a:pt x="22938" y="13525"/>
                      <a:pt x="29578" y="8716"/>
                      <a:pt x="37425" y="5260"/>
                    </a:cubicBezTo>
                    <a:cubicBezTo>
                      <a:pt x="45272" y="1803"/>
                      <a:pt x="54025" y="0"/>
                      <a:pt x="63833" y="0"/>
                    </a:cubicBezTo>
                    <a:cubicBezTo>
                      <a:pt x="72134" y="0"/>
                      <a:pt x="79528" y="1202"/>
                      <a:pt x="86168" y="3456"/>
                    </a:cubicBezTo>
                    <a:cubicBezTo>
                      <a:pt x="92808" y="5711"/>
                      <a:pt x="98542" y="9017"/>
                      <a:pt x="103522" y="12924"/>
                    </a:cubicBezTo>
                    <a:cubicBezTo>
                      <a:pt x="108351" y="16982"/>
                      <a:pt x="112426" y="21791"/>
                      <a:pt x="115444" y="27501"/>
                    </a:cubicBezTo>
                    <a:cubicBezTo>
                      <a:pt x="118462" y="33212"/>
                      <a:pt x="120575" y="39524"/>
                      <a:pt x="121782" y="46437"/>
                    </a:cubicBezTo>
                    <a:lnTo>
                      <a:pt x="88733" y="46437"/>
                    </a:lnTo>
                    <a:cubicBezTo>
                      <a:pt x="87526" y="40876"/>
                      <a:pt x="84960" y="36218"/>
                      <a:pt x="80886" y="32461"/>
                    </a:cubicBezTo>
                    <a:cubicBezTo>
                      <a:pt x="76812" y="28704"/>
                      <a:pt x="71681" y="26900"/>
                      <a:pt x="65343" y="26900"/>
                    </a:cubicBezTo>
                    <a:cubicBezTo>
                      <a:pt x="55081" y="26900"/>
                      <a:pt x="47385" y="30507"/>
                      <a:pt x="42254" y="37720"/>
                    </a:cubicBezTo>
                    <a:cubicBezTo>
                      <a:pt x="37123" y="44934"/>
                      <a:pt x="34557" y="54702"/>
                      <a:pt x="34557" y="67025"/>
                    </a:cubicBezTo>
                    <a:cubicBezTo>
                      <a:pt x="34557" y="79348"/>
                      <a:pt x="36972" y="88816"/>
                      <a:pt x="41952" y="96180"/>
                    </a:cubicBezTo>
                    <a:cubicBezTo>
                      <a:pt x="46781" y="103544"/>
                      <a:pt x="54477" y="107150"/>
                      <a:pt x="65041" y="107150"/>
                    </a:cubicBezTo>
                    <a:cubicBezTo>
                      <a:pt x="71983" y="107150"/>
                      <a:pt x="77717" y="105347"/>
                      <a:pt x="82244" y="101891"/>
                    </a:cubicBezTo>
                    <a:cubicBezTo>
                      <a:pt x="86772" y="98284"/>
                      <a:pt x="89488" y="92874"/>
                      <a:pt x="90695" y="85660"/>
                    </a:cubicBezTo>
                    <a:lnTo>
                      <a:pt x="123291" y="85660"/>
                    </a:lnTo>
                    <a:cubicBezTo>
                      <a:pt x="122838" y="92423"/>
                      <a:pt x="121027" y="98735"/>
                      <a:pt x="118160" y="104596"/>
                    </a:cubicBezTo>
                    <a:cubicBezTo>
                      <a:pt x="115293" y="110457"/>
                      <a:pt x="111369" y="115566"/>
                      <a:pt x="106389" y="119924"/>
                    </a:cubicBezTo>
                    <a:cubicBezTo>
                      <a:pt x="101560" y="124282"/>
                      <a:pt x="95675" y="127739"/>
                      <a:pt x="88733" y="130294"/>
                    </a:cubicBezTo>
                    <a:cubicBezTo>
                      <a:pt x="81791" y="132849"/>
                      <a:pt x="74246" y="134201"/>
                      <a:pt x="65644" y="134201"/>
                    </a:cubicBezTo>
                    <a:close/>
                  </a:path>
                </a:pathLst>
              </a:custGeom>
              <a:grpFill/>
              <a:ln w="0" cap="flat">
                <a:no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6EBE59FD-04EF-2553-1007-B6922A467262}"/>
                  </a:ext>
                </a:extLst>
              </p:cNvPr>
              <p:cNvSpPr/>
              <p:nvPr/>
            </p:nvSpPr>
            <p:spPr>
              <a:xfrm>
                <a:off x="10187242" y="3634406"/>
                <a:ext cx="126007" cy="134501"/>
              </a:xfrm>
              <a:custGeom>
                <a:avLst/>
                <a:gdLst>
                  <a:gd name="connsiteX0" fmla="*/ 66248 w 126007"/>
                  <a:gd name="connsiteY0" fmla="*/ 134502 h 134501"/>
                  <a:gd name="connsiteX1" fmla="*/ 38029 w 126007"/>
                  <a:gd name="connsiteY1" fmla="*/ 129242 h 134501"/>
                  <a:gd name="connsiteX2" fmla="*/ 17204 w 126007"/>
                  <a:gd name="connsiteY2" fmla="*/ 114965 h 134501"/>
                  <a:gd name="connsiteX3" fmla="*/ 4376 w 126007"/>
                  <a:gd name="connsiteY3" fmla="*/ 93475 h 134501"/>
                  <a:gd name="connsiteX4" fmla="*/ 0 w 126007"/>
                  <a:gd name="connsiteY4" fmla="*/ 67025 h 134501"/>
                  <a:gd name="connsiteX5" fmla="*/ 4679 w 126007"/>
                  <a:gd name="connsiteY5" fmla="*/ 40576 h 134501"/>
                  <a:gd name="connsiteX6" fmla="*/ 17656 w 126007"/>
                  <a:gd name="connsiteY6" fmla="*/ 19386 h 134501"/>
                  <a:gd name="connsiteX7" fmla="*/ 37576 w 126007"/>
                  <a:gd name="connsiteY7" fmla="*/ 5260 h 134501"/>
                  <a:gd name="connsiteX8" fmla="*/ 63080 w 126007"/>
                  <a:gd name="connsiteY8" fmla="*/ 0 h 134501"/>
                  <a:gd name="connsiteX9" fmla="*/ 90243 w 126007"/>
                  <a:gd name="connsiteY9" fmla="*/ 5560 h 134501"/>
                  <a:gd name="connsiteX10" fmla="*/ 109861 w 126007"/>
                  <a:gd name="connsiteY10" fmla="*/ 21340 h 134501"/>
                  <a:gd name="connsiteX11" fmla="*/ 121933 w 126007"/>
                  <a:gd name="connsiteY11" fmla="*/ 45535 h 134501"/>
                  <a:gd name="connsiteX12" fmla="*/ 126008 w 126007"/>
                  <a:gd name="connsiteY12" fmla="*/ 76644 h 134501"/>
                  <a:gd name="connsiteX13" fmla="*/ 33501 w 126007"/>
                  <a:gd name="connsiteY13" fmla="*/ 76644 h 134501"/>
                  <a:gd name="connsiteX14" fmla="*/ 43612 w 126007"/>
                  <a:gd name="connsiteY14" fmla="*/ 99937 h 134501"/>
                  <a:gd name="connsiteX15" fmla="*/ 66097 w 126007"/>
                  <a:gd name="connsiteY15" fmla="*/ 108353 h 134501"/>
                  <a:gd name="connsiteX16" fmla="*/ 82094 w 126007"/>
                  <a:gd name="connsiteY16" fmla="*/ 104145 h 134501"/>
                  <a:gd name="connsiteX17" fmla="*/ 90846 w 126007"/>
                  <a:gd name="connsiteY17" fmla="*/ 92724 h 134501"/>
                  <a:gd name="connsiteX18" fmla="*/ 124197 w 126007"/>
                  <a:gd name="connsiteY18" fmla="*/ 92724 h 134501"/>
                  <a:gd name="connsiteX19" fmla="*/ 117859 w 126007"/>
                  <a:gd name="connsiteY19" fmla="*/ 108653 h 134501"/>
                  <a:gd name="connsiteX20" fmla="*/ 105937 w 126007"/>
                  <a:gd name="connsiteY20" fmla="*/ 121878 h 134501"/>
                  <a:gd name="connsiteX21" fmla="*/ 88583 w 126007"/>
                  <a:gd name="connsiteY21" fmla="*/ 130895 h 134501"/>
                  <a:gd name="connsiteX22" fmla="*/ 66399 w 126007"/>
                  <a:gd name="connsiteY22" fmla="*/ 134201 h 134501"/>
                  <a:gd name="connsiteX23" fmla="*/ 63532 w 126007"/>
                  <a:gd name="connsiteY23" fmla="*/ 26299 h 134501"/>
                  <a:gd name="connsiteX24" fmla="*/ 43160 w 126007"/>
                  <a:gd name="connsiteY24" fmla="*/ 33663 h 134501"/>
                  <a:gd name="connsiteX25" fmla="*/ 33954 w 126007"/>
                  <a:gd name="connsiteY25" fmla="*/ 53650 h 134501"/>
                  <a:gd name="connsiteX26" fmla="*/ 90695 w 126007"/>
                  <a:gd name="connsiteY26" fmla="*/ 53650 h 134501"/>
                  <a:gd name="connsiteX27" fmla="*/ 82546 w 126007"/>
                  <a:gd name="connsiteY27" fmla="*/ 33964 h 134501"/>
                  <a:gd name="connsiteX28" fmla="*/ 63532 w 126007"/>
                  <a:gd name="connsiteY28" fmla="*/ 26450 h 134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007" h="134501">
                    <a:moveTo>
                      <a:pt x="66248" y="134502"/>
                    </a:moveTo>
                    <a:cubicBezTo>
                      <a:pt x="55685" y="134502"/>
                      <a:pt x="46178" y="132698"/>
                      <a:pt x="38029" y="129242"/>
                    </a:cubicBezTo>
                    <a:cubicBezTo>
                      <a:pt x="29880" y="125785"/>
                      <a:pt x="22938" y="120976"/>
                      <a:pt x="17204" y="114965"/>
                    </a:cubicBezTo>
                    <a:cubicBezTo>
                      <a:pt x="11620" y="108954"/>
                      <a:pt x="7244" y="101740"/>
                      <a:pt x="4376" y="93475"/>
                    </a:cubicBezTo>
                    <a:cubicBezTo>
                      <a:pt x="1509" y="85210"/>
                      <a:pt x="0" y="76343"/>
                      <a:pt x="0" y="67025"/>
                    </a:cubicBezTo>
                    <a:cubicBezTo>
                      <a:pt x="0" y="57708"/>
                      <a:pt x="1509" y="48841"/>
                      <a:pt x="4679" y="40576"/>
                    </a:cubicBezTo>
                    <a:cubicBezTo>
                      <a:pt x="7696" y="32461"/>
                      <a:pt x="12073" y="25398"/>
                      <a:pt x="17656" y="19386"/>
                    </a:cubicBezTo>
                    <a:cubicBezTo>
                      <a:pt x="23240" y="13375"/>
                      <a:pt x="29880" y="8716"/>
                      <a:pt x="37576" y="5260"/>
                    </a:cubicBezTo>
                    <a:cubicBezTo>
                      <a:pt x="45272" y="1803"/>
                      <a:pt x="53723" y="0"/>
                      <a:pt x="63080" y="0"/>
                    </a:cubicBezTo>
                    <a:cubicBezTo>
                      <a:pt x="73341" y="0"/>
                      <a:pt x="82396" y="1803"/>
                      <a:pt x="90243" y="5560"/>
                    </a:cubicBezTo>
                    <a:cubicBezTo>
                      <a:pt x="98090" y="9317"/>
                      <a:pt x="104579" y="14577"/>
                      <a:pt x="109861" y="21340"/>
                    </a:cubicBezTo>
                    <a:cubicBezTo>
                      <a:pt x="115142" y="28103"/>
                      <a:pt x="119217" y="36218"/>
                      <a:pt x="121933" y="45535"/>
                    </a:cubicBezTo>
                    <a:cubicBezTo>
                      <a:pt x="124649" y="54853"/>
                      <a:pt x="126008" y="65222"/>
                      <a:pt x="126008" y="76644"/>
                    </a:cubicBezTo>
                    <a:lnTo>
                      <a:pt x="33501" y="76644"/>
                    </a:lnTo>
                    <a:cubicBezTo>
                      <a:pt x="34860" y="86562"/>
                      <a:pt x="38180" y="94377"/>
                      <a:pt x="43612" y="99937"/>
                    </a:cubicBezTo>
                    <a:cubicBezTo>
                      <a:pt x="49045" y="105497"/>
                      <a:pt x="56440" y="108353"/>
                      <a:pt x="66097" y="108353"/>
                    </a:cubicBezTo>
                    <a:cubicBezTo>
                      <a:pt x="72737" y="108353"/>
                      <a:pt x="78019" y="107000"/>
                      <a:pt x="82094" y="104145"/>
                    </a:cubicBezTo>
                    <a:cubicBezTo>
                      <a:pt x="86017" y="101290"/>
                      <a:pt x="89036" y="97533"/>
                      <a:pt x="90846" y="92724"/>
                    </a:cubicBezTo>
                    <a:lnTo>
                      <a:pt x="124197" y="92724"/>
                    </a:lnTo>
                    <a:cubicBezTo>
                      <a:pt x="122990" y="98284"/>
                      <a:pt x="120877" y="103694"/>
                      <a:pt x="117859" y="108653"/>
                    </a:cubicBezTo>
                    <a:cubicBezTo>
                      <a:pt x="114841" y="113763"/>
                      <a:pt x="110766" y="118121"/>
                      <a:pt x="105937" y="121878"/>
                    </a:cubicBezTo>
                    <a:cubicBezTo>
                      <a:pt x="101108" y="125635"/>
                      <a:pt x="95223" y="128641"/>
                      <a:pt x="88583" y="130895"/>
                    </a:cubicBezTo>
                    <a:cubicBezTo>
                      <a:pt x="81943" y="133149"/>
                      <a:pt x="74548" y="134201"/>
                      <a:pt x="66399" y="134201"/>
                    </a:cubicBezTo>
                    <a:close/>
                    <a:moveTo>
                      <a:pt x="63532" y="26299"/>
                    </a:moveTo>
                    <a:cubicBezTo>
                      <a:pt x="54629" y="26299"/>
                      <a:pt x="47838" y="28704"/>
                      <a:pt x="43160" y="33663"/>
                    </a:cubicBezTo>
                    <a:cubicBezTo>
                      <a:pt x="38482" y="38472"/>
                      <a:pt x="35463" y="45235"/>
                      <a:pt x="33954" y="53650"/>
                    </a:cubicBezTo>
                    <a:lnTo>
                      <a:pt x="90695" y="53650"/>
                    </a:lnTo>
                    <a:cubicBezTo>
                      <a:pt x="90243" y="45535"/>
                      <a:pt x="87526" y="38923"/>
                      <a:pt x="82546" y="33964"/>
                    </a:cubicBezTo>
                    <a:cubicBezTo>
                      <a:pt x="77718" y="28854"/>
                      <a:pt x="71379" y="26450"/>
                      <a:pt x="63532" y="26450"/>
                    </a:cubicBezTo>
                    <a:close/>
                  </a:path>
                </a:pathLst>
              </a:custGeom>
              <a:grpFill/>
              <a:ln w="0" cap="flat">
                <a:no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DC2AA194-A5AE-121B-7B7A-7F7B598A7EA0}"/>
                  </a:ext>
                </a:extLst>
              </p:cNvPr>
              <p:cNvSpPr/>
              <p:nvPr/>
            </p:nvSpPr>
            <p:spPr>
              <a:xfrm>
                <a:off x="9470433" y="3587889"/>
                <a:ext cx="74246" cy="177411"/>
              </a:xfrm>
              <a:custGeom>
                <a:avLst/>
                <a:gdLst>
                  <a:gd name="connsiteX0" fmla="*/ 0 w 74246"/>
                  <a:gd name="connsiteY0" fmla="*/ 50274 h 177411"/>
                  <a:gd name="connsiteX1" fmla="*/ 8753 w 74246"/>
                  <a:gd name="connsiteY1" fmla="*/ 50274 h 177411"/>
                  <a:gd name="connsiteX2" fmla="*/ 14789 w 74246"/>
                  <a:gd name="connsiteY2" fmla="*/ 47719 h 177411"/>
                  <a:gd name="connsiteX3" fmla="*/ 17354 w 74246"/>
                  <a:gd name="connsiteY3" fmla="*/ 41558 h 177411"/>
                  <a:gd name="connsiteX4" fmla="*/ 17354 w 74246"/>
                  <a:gd name="connsiteY4" fmla="*/ 38852 h 177411"/>
                  <a:gd name="connsiteX5" fmla="*/ 21580 w 74246"/>
                  <a:gd name="connsiteY5" fmla="*/ 19316 h 177411"/>
                  <a:gd name="connsiteX6" fmla="*/ 33351 w 74246"/>
                  <a:gd name="connsiteY6" fmla="*/ 6843 h 177411"/>
                  <a:gd name="connsiteX7" fmla="*/ 51459 w 74246"/>
                  <a:gd name="connsiteY7" fmla="*/ 831 h 177411"/>
                  <a:gd name="connsiteX8" fmla="*/ 74095 w 74246"/>
                  <a:gd name="connsiteY8" fmla="*/ 531 h 177411"/>
                  <a:gd name="connsiteX9" fmla="*/ 74095 w 74246"/>
                  <a:gd name="connsiteY9" fmla="*/ 26529 h 177411"/>
                  <a:gd name="connsiteX10" fmla="*/ 56741 w 74246"/>
                  <a:gd name="connsiteY10" fmla="*/ 28483 h 177411"/>
                  <a:gd name="connsiteX11" fmla="*/ 51308 w 74246"/>
                  <a:gd name="connsiteY11" fmla="*/ 40806 h 177411"/>
                  <a:gd name="connsiteX12" fmla="*/ 51308 w 74246"/>
                  <a:gd name="connsiteY12" fmla="*/ 50274 h 177411"/>
                  <a:gd name="connsiteX13" fmla="*/ 74246 w 74246"/>
                  <a:gd name="connsiteY13" fmla="*/ 50274 h 177411"/>
                  <a:gd name="connsiteX14" fmla="*/ 74246 w 74246"/>
                  <a:gd name="connsiteY14" fmla="*/ 73567 h 177411"/>
                  <a:gd name="connsiteX15" fmla="*/ 51308 w 74246"/>
                  <a:gd name="connsiteY15" fmla="*/ 73567 h 177411"/>
                  <a:gd name="connsiteX16" fmla="*/ 51308 w 74246"/>
                  <a:gd name="connsiteY16" fmla="*/ 177412 h 177411"/>
                  <a:gd name="connsiteX17" fmla="*/ 17505 w 74246"/>
                  <a:gd name="connsiteY17" fmla="*/ 177412 h 177411"/>
                  <a:gd name="connsiteX18" fmla="*/ 17505 w 74246"/>
                  <a:gd name="connsiteY18" fmla="*/ 73567 h 177411"/>
                  <a:gd name="connsiteX19" fmla="*/ 151 w 74246"/>
                  <a:gd name="connsiteY19" fmla="*/ 73567 h 177411"/>
                  <a:gd name="connsiteX20" fmla="*/ 151 w 74246"/>
                  <a:gd name="connsiteY20" fmla="*/ 50274 h 177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4246" h="177411">
                    <a:moveTo>
                      <a:pt x="0" y="50274"/>
                    </a:moveTo>
                    <a:lnTo>
                      <a:pt x="8753" y="50274"/>
                    </a:lnTo>
                    <a:cubicBezTo>
                      <a:pt x="8753" y="50274"/>
                      <a:pt x="12374" y="50274"/>
                      <a:pt x="14789" y="47719"/>
                    </a:cubicBezTo>
                    <a:cubicBezTo>
                      <a:pt x="17354" y="45164"/>
                      <a:pt x="17354" y="42159"/>
                      <a:pt x="17354" y="41558"/>
                    </a:cubicBezTo>
                    <a:lnTo>
                      <a:pt x="17354" y="38852"/>
                    </a:lnTo>
                    <a:cubicBezTo>
                      <a:pt x="17354" y="31038"/>
                      <a:pt x="18713" y="24576"/>
                      <a:pt x="21580" y="19316"/>
                    </a:cubicBezTo>
                    <a:cubicBezTo>
                      <a:pt x="24447" y="14056"/>
                      <a:pt x="28371" y="9848"/>
                      <a:pt x="33351" y="6843"/>
                    </a:cubicBezTo>
                    <a:cubicBezTo>
                      <a:pt x="38481" y="3837"/>
                      <a:pt x="44367" y="1733"/>
                      <a:pt x="51459" y="831"/>
                    </a:cubicBezTo>
                    <a:cubicBezTo>
                      <a:pt x="58401" y="-221"/>
                      <a:pt x="65946" y="-221"/>
                      <a:pt x="74095" y="531"/>
                    </a:cubicBezTo>
                    <a:lnTo>
                      <a:pt x="74095" y="26529"/>
                    </a:lnTo>
                    <a:cubicBezTo>
                      <a:pt x="66097" y="26229"/>
                      <a:pt x="60363" y="26830"/>
                      <a:pt x="56741" y="28483"/>
                    </a:cubicBezTo>
                    <a:cubicBezTo>
                      <a:pt x="53119" y="30136"/>
                      <a:pt x="51308" y="34194"/>
                      <a:pt x="51308" y="40806"/>
                    </a:cubicBezTo>
                    <a:lnTo>
                      <a:pt x="51308" y="50274"/>
                    </a:lnTo>
                    <a:lnTo>
                      <a:pt x="74246" y="50274"/>
                    </a:lnTo>
                    <a:lnTo>
                      <a:pt x="74246" y="73567"/>
                    </a:lnTo>
                    <a:lnTo>
                      <a:pt x="51308" y="73567"/>
                    </a:lnTo>
                    <a:lnTo>
                      <a:pt x="51308" y="177412"/>
                    </a:lnTo>
                    <a:lnTo>
                      <a:pt x="17505" y="177412"/>
                    </a:lnTo>
                    <a:lnTo>
                      <a:pt x="17505" y="73567"/>
                    </a:lnTo>
                    <a:lnTo>
                      <a:pt x="151" y="73567"/>
                    </a:lnTo>
                    <a:lnTo>
                      <a:pt x="151" y="50274"/>
                    </a:lnTo>
                    <a:close/>
                  </a:path>
                </a:pathLst>
              </a:custGeom>
              <a:grpFill/>
              <a:ln w="0"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384719242"/>
      </p:ext>
    </p:extLst>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52647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5371654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0309929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9798313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8494696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8093477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73161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9100201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373175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4520483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2859899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90595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582870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701839478"/>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51681006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85663000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8586738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2276114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34100608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4" name="Picture 3" descr="A colorful background with triangles&#10;&#10;Description automatically generated">
            <a:extLst>
              <a:ext uri="{FF2B5EF4-FFF2-40B4-BE49-F238E27FC236}">
                <a16:creationId xmlns:a16="http://schemas.microsoft.com/office/drawing/2014/main" id="{40EB3F15-C693-2441-74BA-3335074A8EED}"/>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ACE0D8"/>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21792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2507635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513901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3" name="Picture 2" descr="A colorful background with triangles&#10;&#10;Description automatically generated">
            <a:extLst>
              <a:ext uri="{FF2B5EF4-FFF2-40B4-BE49-F238E27FC236}">
                <a16:creationId xmlns:a16="http://schemas.microsoft.com/office/drawing/2014/main" id="{217C0B9E-8B64-60FD-7477-6E9930BDDF3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ACE0D8"/>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8274687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4640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8458370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686962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2748086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598159252"/>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8834962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1790789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229CF09-A44F-0926-3589-0830B4F0EE73}"/>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A11EC012-CDC5-CAA7-F351-E8B645EEC5C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5" name="Graphic 2">
            <a:extLst>
              <a:ext uri="{FF2B5EF4-FFF2-40B4-BE49-F238E27FC236}">
                <a16:creationId xmlns:a16="http://schemas.microsoft.com/office/drawing/2014/main" id="{B550DCE4-4C0B-AEF5-C52A-8C1CCDBE3E76}"/>
              </a:ext>
            </a:extLst>
          </p:cNvPr>
          <p:cNvSpPr/>
          <p:nvPr userDrawn="1"/>
        </p:nvSpPr>
        <p:spPr>
          <a:xfrm>
            <a:off x="584728" y="2517698"/>
            <a:ext cx="3633699" cy="1822605"/>
          </a:xfrm>
          <a:custGeom>
            <a:avLst/>
            <a:gdLst>
              <a:gd name="connsiteX0" fmla="*/ 452057 w 3246882"/>
              <a:gd name="connsiteY0" fmla="*/ 39338 h 1628584"/>
              <a:gd name="connsiteX1" fmla="*/ 576739 w 3246882"/>
              <a:gd name="connsiteY1" fmla="*/ 39338 h 1628584"/>
              <a:gd name="connsiteX2" fmla="*/ 576739 w 3246882"/>
              <a:gd name="connsiteY2" fmla="*/ 572929 h 1628584"/>
              <a:gd name="connsiteX3" fmla="*/ 486347 w 3246882"/>
              <a:gd name="connsiteY3" fmla="*/ 572929 h 1628584"/>
              <a:gd name="connsiteX4" fmla="*/ 486347 w 3246882"/>
              <a:gd name="connsiteY4" fmla="*/ 234315 h 1628584"/>
              <a:gd name="connsiteX5" fmla="*/ 486918 w 3246882"/>
              <a:gd name="connsiteY5" fmla="*/ 193548 h 1628584"/>
              <a:gd name="connsiteX6" fmla="*/ 487871 w 3246882"/>
              <a:gd name="connsiteY6" fmla="*/ 149066 h 1628584"/>
              <a:gd name="connsiteX7" fmla="*/ 485680 w 3246882"/>
              <a:gd name="connsiteY7" fmla="*/ 149066 h 1628584"/>
              <a:gd name="connsiteX8" fmla="*/ 479393 w 3246882"/>
              <a:gd name="connsiteY8" fmla="*/ 168593 h 1628584"/>
              <a:gd name="connsiteX9" fmla="*/ 472726 w 3246882"/>
              <a:gd name="connsiteY9" fmla="*/ 186309 h 1628584"/>
              <a:gd name="connsiteX10" fmla="*/ 319088 w 3246882"/>
              <a:gd name="connsiteY10" fmla="*/ 572929 h 1628584"/>
              <a:gd name="connsiteX11" fmla="*/ 254699 w 3246882"/>
              <a:gd name="connsiteY11" fmla="*/ 572929 h 1628584"/>
              <a:gd name="connsiteX12" fmla="*/ 99727 w 3246882"/>
              <a:gd name="connsiteY12" fmla="*/ 189643 h 1628584"/>
              <a:gd name="connsiteX13" fmla="*/ 93631 w 3246882"/>
              <a:gd name="connsiteY13" fmla="*/ 172307 h 1628584"/>
              <a:gd name="connsiteX14" fmla="*/ 85630 w 3246882"/>
              <a:gd name="connsiteY14" fmla="*/ 149066 h 1628584"/>
              <a:gd name="connsiteX15" fmla="*/ 83439 w 3246882"/>
              <a:gd name="connsiteY15" fmla="*/ 149066 h 1628584"/>
              <a:gd name="connsiteX16" fmla="*/ 84582 w 3246882"/>
              <a:gd name="connsiteY16" fmla="*/ 195739 h 1628584"/>
              <a:gd name="connsiteX17" fmla="*/ 84963 w 3246882"/>
              <a:gd name="connsiteY17" fmla="*/ 246507 h 1628584"/>
              <a:gd name="connsiteX18" fmla="*/ 84963 w 3246882"/>
              <a:gd name="connsiteY18" fmla="*/ 572834 h 1628584"/>
              <a:gd name="connsiteX19" fmla="*/ 0 w 3246882"/>
              <a:gd name="connsiteY19" fmla="*/ 572834 h 1628584"/>
              <a:gd name="connsiteX20" fmla="*/ 0 w 3246882"/>
              <a:gd name="connsiteY20" fmla="*/ 39338 h 1628584"/>
              <a:gd name="connsiteX21" fmla="*/ 129826 w 3246882"/>
              <a:gd name="connsiteY21" fmla="*/ 39338 h 1628584"/>
              <a:gd name="connsiteX22" fmla="*/ 266414 w 3246882"/>
              <a:gd name="connsiteY22" fmla="*/ 383477 h 1628584"/>
              <a:gd name="connsiteX23" fmla="*/ 278892 w 3246882"/>
              <a:gd name="connsiteY23" fmla="*/ 415671 h 1628584"/>
              <a:gd name="connsiteX24" fmla="*/ 288036 w 3246882"/>
              <a:gd name="connsiteY24" fmla="*/ 444913 h 1628584"/>
              <a:gd name="connsiteX25" fmla="*/ 290227 w 3246882"/>
              <a:gd name="connsiteY25" fmla="*/ 444913 h 1628584"/>
              <a:gd name="connsiteX26" fmla="*/ 302324 w 3246882"/>
              <a:gd name="connsiteY26" fmla="*/ 412528 h 1628584"/>
              <a:gd name="connsiteX27" fmla="*/ 313658 w 3246882"/>
              <a:gd name="connsiteY27" fmla="*/ 382429 h 1628584"/>
              <a:gd name="connsiteX28" fmla="*/ 452057 w 3246882"/>
              <a:gd name="connsiteY28" fmla="*/ 39338 h 1628584"/>
              <a:gd name="connsiteX29" fmla="*/ 712375 w 3246882"/>
              <a:gd name="connsiteY29" fmla="*/ 120872 h 1628584"/>
              <a:gd name="connsiteX30" fmla="*/ 752570 w 3246882"/>
              <a:gd name="connsiteY30" fmla="*/ 105632 h 1628584"/>
              <a:gd name="connsiteX31" fmla="*/ 767810 w 3246882"/>
              <a:gd name="connsiteY31" fmla="*/ 67723 h 1628584"/>
              <a:gd name="connsiteX32" fmla="*/ 752570 w 3246882"/>
              <a:gd name="connsiteY32" fmla="*/ 29813 h 1628584"/>
              <a:gd name="connsiteX33" fmla="*/ 712375 w 3246882"/>
              <a:gd name="connsiteY33" fmla="*/ 14573 h 1628584"/>
              <a:gd name="connsiteX34" fmla="*/ 672941 w 3246882"/>
              <a:gd name="connsiteY34" fmla="*/ 29813 h 1628584"/>
              <a:gd name="connsiteX35" fmla="*/ 657701 w 3246882"/>
              <a:gd name="connsiteY35" fmla="*/ 67437 h 1628584"/>
              <a:gd name="connsiteX36" fmla="*/ 672941 w 3246882"/>
              <a:gd name="connsiteY36" fmla="*/ 105156 h 1628584"/>
              <a:gd name="connsiteX37" fmla="*/ 712375 w 3246882"/>
              <a:gd name="connsiteY37" fmla="*/ 120968 h 1628584"/>
              <a:gd name="connsiteX38" fmla="*/ 667703 w 3246882"/>
              <a:gd name="connsiteY38" fmla="*/ 572929 h 1628584"/>
              <a:gd name="connsiteX39" fmla="*/ 756666 w 3246882"/>
              <a:gd name="connsiteY39" fmla="*/ 572929 h 1628584"/>
              <a:gd name="connsiteX40" fmla="*/ 756666 w 3246882"/>
              <a:gd name="connsiteY40" fmla="*/ 191929 h 1628584"/>
              <a:gd name="connsiteX41" fmla="*/ 667703 w 3246882"/>
              <a:gd name="connsiteY41" fmla="*/ 191929 h 1628584"/>
              <a:gd name="connsiteX42" fmla="*/ 667703 w 3246882"/>
              <a:gd name="connsiteY42" fmla="*/ 572929 h 1628584"/>
              <a:gd name="connsiteX43" fmla="*/ 1179100 w 3246882"/>
              <a:gd name="connsiteY43" fmla="*/ 500348 h 1628584"/>
              <a:gd name="connsiteX44" fmla="*/ 1110234 w 3246882"/>
              <a:gd name="connsiteY44" fmla="*/ 461677 h 1628584"/>
              <a:gd name="connsiteX45" fmla="*/ 1072325 w 3246882"/>
              <a:gd name="connsiteY45" fmla="*/ 497205 h 1628584"/>
              <a:gd name="connsiteX46" fmla="*/ 1025843 w 3246882"/>
              <a:gd name="connsiteY46" fmla="*/ 507778 h 1628584"/>
              <a:gd name="connsiteX47" fmla="*/ 948500 w 3246882"/>
              <a:gd name="connsiteY47" fmla="*/ 475393 h 1628584"/>
              <a:gd name="connsiteX48" fmla="*/ 919448 w 3246882"/>
              <a:gd name="connsiteY48" fmla="*/ 383096 h 1628584"/>
              <a:gd name="connsiteX49" fmla="*/ 948881 w 3246882"/>
              <a:gd name="connsiteY49" fmla="*/ 288608 h 1628584"/>
              <a:gd name="connsiteX50" fmla="*/ 1023652 w 3246882"/>
              <a:gd name="connsiteY50" fmla="*/ 254794 h 1628584"/>
              <a:gd name="connsiteX51" fmla="*/ 1069753 w 3246882"/>
              <a:gd name="connsiteY51" fmla="*/ 265557 h 1628584"/>
              <a:gd name="connsiteX52" fmla="*/ 1106996 w 3246882"/>
              <a:gd name="connsiteY52" fmla="*/ 302038 h 1628584"/>
              <a:gd name="connsiteX53" fmla="*/ 1176909 w 3246882"/>
              <a:gd name="connsiteY53" fmla="*/ 267462 h 1628584"/>
              <a:gd name="connsiteX54" fmla="*/ 1116806 w 3246882"/>
              <a:gd name="connsiteY54" fmla="*/ 204407 h 1628584"/>
              <a:gd name="connsiteX55" fmla="*/ 1026605 w 3246882"/>
              <a:gd name="connsiteY55" fmla="*/ 182975 h 1628584"/>
              <a:gd name="connsiteX56" fmla="*/ 883730 w 3246882"/>
              <a:gd name="connsiteY56" fmla="*/ 238220 h 1628584"/>
              <a:gd name="connsiteX57" fmla="*/ 828675 w 3246882"/>
              <a:gd name="connsiteY57" fmla="*/ 389096 h 1628584"/>
              <a:gd name="connsiteX58" fmla="*/ 880396 w 3246882"/>
              <a:gd name="connsiteY58" fmla="*/ 529019 h 1628584"/>
              <a:gd name="connsiteX59" fmla="*/ 1023652 w 3246882"/>
              <a:gd name="connsiteY59" fmla="*/ 581882 h 1628584"/>
              <a:gd name="connsiteX60" fmla="*/ 1113473 w 3246882"/>
              <a:gd name="connsiteY60" fmla="*/ 561785 h 1628584"/>
              <a:gd name="connsiteX61" fmla="*/ 1179100 w 3246882"/>
              <a:gd name="connsiteY61" fmla="*/ 500348 h 1628584"/>
              <a:gd name="connsiteX62" fmla="*/ 1438656 w 3246882"/>
              <a:gd name="connsiteY62" fmla="*/ 185166 h 1628584"/>
              <a:gd name="connsiteX63" fmla="*/ 1378363 w 3246882"/>
              <a:gd name="connsiteY63" fmla="*/ 204692 h 1628584"/>
              <a:gd name="connsiteX64" fmla="*/ 1338929 w 3246882"/>
              <a:gd name="connsiteY64" fmla="*/ 260699 h 1628584"/>
              <a:gd name="connsiteX65" fmla="*/ 1337405 w 3246882"/>
              <a:gd name="connsiteY65" fmla="*/ 260699 h 1628584"/>
              <a:gd name="connsiteX66" fmla="*/ 1337405 w 3246882"/>
              <a:gd name="connsiteY66" fmla="*/ 191834 h 1628584"/>
              <a:gd name="connsiteX67" fmla="*/ 1248442 w 3246882"/>
              <a:gd name="connsiteY67" fmla="*/ 191834 h 1628584"/>
              <a:gd name="connsiteX68" fmla="*/ 1248442 w 3246882"/>
              <a:gd name="connsiteY68" fmla="*/ 572834 h 1628584"/>
              <a:gd name="connsiteX69" fmla="*/ 1337405 w 3246882"/>
              <a:gd name="connsiteY69" fmla="*/ 572834 h 1628584"/>
              <a:gd name="connsiteX70" fmla="*/ 1337405 w 3246882"/>
              <a:gd name="connsiteY70" fmla="*/ 384524 h 1628584"/>
              <a:gd name="connsiteX71" fmla="*/ 1361027 w 3246882"/>
              <a:gd name="connsiteY71" fmla="*/ 296323 h 1628584"/>
              <a:gd name="connsiteX72" fmla="*/ 1422940 w 3246882"/>
              <a:gd name="connsiteY72" fmla="*/ 262795 h 1628584"/>
              <a:gd name="connsiteX73" fmla="*/ 1446181 w 3246882"/>
              <a:gd name="connsiteY73" fmla="*/ 265176 h 1628584"/>
              <a:gd name="connsiteX74" fmla="*/ 1467993 w 3246882"/>
              <a:gd name="connsiteY74" fmla="*/ 271653 h 1628584"/>
              <a:gd name="connsiteX75" fmla="*/ 1491806 w 3246882"/>
              <a:gd name="connsiteY75" fmla="*/ 195739 h 1628584"/>
              <a:gd name="connsiteX76" fmla="*/ 1465421 w 3246882"/>
              <a:gd name="connsiteY76" fmla="*/ 187166 h 1628584"/>
              <a:gd name="connsiteX77" fmla="*/ 1438656 w 3246882"/>
              <a:gd name="connsiteY77" fmla="*/ 184976 h 1628584"/>
              <a:gd name="connsiteX78" fmla="*/ 1855375 w 3246882"/>
              <a:gd name="connsiteY78" fmla="*/ 237649 h 1628584"/>
              <a:gd name="connsiteX79" fmla="*/ 1907667 w 3246882"/>
              <a:gd name="connsiteY79" fmla="*/ 379000 h 1628584"/>
              <a:gd name="connsiteX80" fmla="*/ 1852613 w 3246882"/>
              <a:gd name="connsiteY80" fmla="*/ 524637 h 1628584"/>
              <a:gd name="connsiteX81" fmla="*/ 1707166 w 3246882"/>
              <a:gd name="connsiteY81" fmla="*/ 581787 h 1628584"/>
              <a:gd name="connsiteX82" fmla="*/ 1562957 w 3246882"/>
              <a:gd name="connsiteY82" fmla="*/ 528542 h 1628584"/>
              <a:gd name="connsiteX83" fmla="*/ 1509522 w 3246882"/>
              <a:gd name="connsiteY83" fmla="*/ 385286 h 1628584"/>
              <a:gd name="connsiteX84" fmla="*/ 1566101 w 3246882"/>
              <a:gd name="connsiteY84" fmla="*/ 238506 h 1628584"/>
              <a:gd name="connsiteX85" fmla="*/ 1712309 w 3246882"/>
              <a:gd name="connsiteY85" fmla="*/ 182880 h 1628584"/>
              <a:gd name="connsiteX86" fmla="*/ 1855375 w 3246882"/>
              <a:gd name="connsiteY86" fmla="*/ 237554 h 1628584"/>
              <a:gd name="connsiteX87" fmla="*/ 1816513 w 3246882"/>
              <a:gd name="connsiteY87" fmla="*/ 381286 h 1628584"/>
              <a:gd name="connsiteX88" fmla="*/ 1788605 w 3246882"/>
              <a:gd name="connsiteY88" fmla="*/ 289751 h 1628584"/>
              <a:gd name="connsiteX89" fmla="*/ 1710118 w 3246882"/>
              <a:gd name="connsiteY89" fmla="*/ 255175 h 1628584"/>
              <a:gd name="connsiteX90" fmla="*/ 1630299 w 3246882"/>
              <a:gd name="connsiteY90" fmla="*/ 290894 h 1628584"/>
              <a:gd name="connsiteX91" fmla="*/ 1600391 w 3246882"/>
              <a:gd name="connsiteY91" fmla="*/ 383572 h 1628584"/>
              <a:gd name="connsiteX92" fmla="*/ 1630013 w 3246882"/>
              <a:gd name="connsiteY92" fmla="*/ 476250 h 1628584"/>
              <a:gd name="connsiteX93" fmla="*/ 1710595 w 3246882"/>
              <a:gd name="connsiteY93" fmla="*/ 510064 h 1628584"/>
              <a:gd name="connsiteX94" fmla="*/ 1788890 w 3246882"/>
              <a:gd name="connsiteY94" fmla="*/ 475107 h 1628584"/>
              <a:gd name="connsiteX95" fmla="*/ 1816608 w 3246882"/>
              <a:gd name="connsiteY95" fmla="*/ 381381 h 1628584"/>
              <a:gd name="connsiteX96" fmla="*/ 2123313 w 3246882"/>
              <a:gd name="connsiteY96" fmla="*/ 339566 h 1628584"/>
              <a:gd name="connsiteX97" fmla="*/ 2068068 w 3246882"/>
              <a:gd name="connsiteY97" fmla="*/ 321374 h 1628584"/>
              <a:gd name="connsiteX98" fmla="*/ 2053400 w 3246882"/>
              <a:gd name="connsiteY98" fmla="*/ 292322 h 1628584"/>
              <a:gd name="connsiteX99" fmla="*/ 2067497 w 3246882"/>
              <a:gd name="connsiteY99" fmla="*/ 261461 h 1628584"/>
              <a:gd name="connsiteX100" fmla="*/ 2108835 w 3246882"/>
              <a:gd name="connsiteY100" fmla="*/ 249555 h 1628584"/>
              <a:gd name="connsiteX101" fmla="*/ 2152555 w 3246882"/>
              <a:gd name="connsiteY101" fmla="*/ 258509 h 1628584"/>
              <a:gd name="connsiteX102" fmla="*/ 2188083 w 3246882"/>
              <a:gd name="connsiteY102" fmla="*/ 285274 h 1628584"/>
              <a:gd name="connsiteX103" fmla="*/ 2239804 w 3246882"/>
              <a:gd name="connsiteY103" fmla="*/ 238411 h 1628584"/>
              <a:gd name="connsiteX104" fmla="*/ 2184368 w 3246882"/>
              <a:gd name="connsiteY104" fmla="*/ 196691 h 1628584"/>
              <a:gd name="connsiteX105" fmla="*/ 2111407 w 3246882"/>
              <a:gd name="connsiteY105" fmla="*/ 182880 h 1628584"/>
              <a:gd name="connsiteX106" fmla="*/ 2010251 w 3246882"/>
              <a:gd name="connsiteY106" fmla="*/ 214694 h 1628584"/>
              <a:gd name="connsiteX107" fmla="*/ 1970056 w 3246882"/>
              <a:gd name="connsiteY107" fmla="*/ 302324 h 1628584"/>
              <a:gd name="connsiteX108" fmla="*/ 1999679 w 3246882"/>
              <a:gd name="connsiteY108" fmla="*/ 375476 h 1628584"/>
              <a:gd name="connsiteX109" fmla="*/ 2104073 w 3246882"/>
              <a:gd name="connsiteY109" fmla="*/ 418052 h 1628584"/>
              <a:gd name="connsiteX110" fmla="*/ 2149983 w 3246882"/>
              <a:gd name="connsiteY110" fmla="*/ 436055 h 1628584"/>
              <a:gd name="connsiteX111" fmla="*/ 2165414 w 3246882"/>
              <a:gd name="connsiteY111" fmla="*/ 467106 h 1628584"/>
              <a:gd name="connsiteX112" fmla="*/ 2149031 w 3246882"/>
              <a:gd name="connsiteY112" fmla="*/ 502253 h 1628584"/>
              <a:gd name="connsiteX113" fmla="*/ 2103311 w 3246882"/>
              <a:gd name="connsiteY113" fmla="*/ 514731 h 1628584"/>
              <a:gd name="connsiteX114" fmla="*/ 2053685 w 3246882"/>
              <a:gd name="connsiteY114" fmla="*/ 503015 h 1628584"/>
              <a:gd name="connsiteX115" fmla="*/ 2009204 w 3246882"/>
              <a:gd name="connsiteY115" fmla="*/ 463772 h 1628584"/>
              <a:gd name="connsiteX116" fmla="*/ 1955673 w 3246882"/>
              <a:gd name="connsiteY116" fmla="*/ 511778 h 1628584"/>
              <a:gd name="connsiteX117" fmla="*/ 2015966 w 3246882"/>
              <a:gd name="connsiteY117" fmla="*/ 563880 h 1628584"/>
              <a:gd name="connsiteX118" fmla="*/ 2102644 w 3246882"/>
              <a:gd name="connsiteY118" fmla="*/ 581787 h 1628584"/>
              <a:gd name="connsiteX119" fmla="*/ 2208657 w 3246882"/>
              <a:gd name="connsiteY119" fmla="*/ 547973 h 1628584"/>
              <a:gd name="connsiteX120" fmla="*/ 2249234 w 3246882"/>
              <a:gd name="connsiteY120" fmla="*/ 459010 h 1628584"/>
              <a:gd name="connsiteX121" fmla="*/ 2217992 w 3246882"/>
              <a:gd name="connsiteY121" fmla="*/ 380143 h 1628584"/>
              <a:gd name="connsiteX122" fmla="*/ 2123504 w 3246882"/>
              <a:gd name="connsiteY122" fmla="*/ 339566 h 1628584"/>
              <a:gd name="connsiteX123" fmla="*/ 2658332 w 3246882"/>
              <a:gd name="connsiteY123" fmla="*/ 237649 h 1628584"/>
              <a:gd name="connsiteX124" fmla="*/ 2710624 w 3246882"/>
              <a:gd name="connsiteY124" fmla="*/ 379000 h 1628584"/>
              <a:gd name="connsiteX125" fmla="*/ 2655570 w 3246882"/>
              <a:gd name="connsiteY125" fmla="*/ 524637 h 1628584"/>
              <a:gd name="connsiteX126" fmla="*/ 2510123 w 3246882"/>
              <a:gd name="connsiteY126" fmla="*/ 581787 h 1628584"/>
              <a:gd name="connsiteX127" fmla="*/ 2365915 w 3246882"/>
              <a:gd name="connsiteY127" fmla="*/ 528542 h 1628584"/>
              <a:gd name="connsiteX128" fmla="*/ 2312480 w 3246882"/>
              <a:gd name="connsiteY128" fmla="*/ 385286 h 1628584"/>
              <a:gd name="connsiteX129" fmla="*/ 2369058 w 3246882"/>
              <a:gd name="connsiteY129" fmla="*/ 238506 h 1628584"/>
              <a:gd name="connsiteX130" fmla="*/ 2515267 w 3246882"/>
              <a:gd name="connsiteY130" fmla="*/ 182880 h 1628584"/>
              <a:gd name="connsiteX131" fmla="*/ 2658332 w 3246882"/>
              <a:gd name="connsiteY131" fmla="*/ 237554 h 1628584"/>
              <a:gd name="connsiteX132" fmla="*/ 2619375 w 3246882"/>
              <a:gd name="connsiteY132" fmla="*/ 381286 h 1628584"/>
              <a:gd name="connsiteX133" fmla="*/ 2591467 w 3246882"/>
              <a:gd name="connsiteY133" fmla="*/ 289751 h 1628584"/>
              <a:gd name="connsiteX134" fmla="*/ 2512981 w 3246882"/>
              <a:gd name="connsiteY134" fmla="*/ 255175 h 1628584"/>
              <a:gd name="connsiteX135" fmla="*/ 2433161 w 3246882"/>
              <a:gd name="connsiteY135" fmla="*/ 290894 h 1628584"/>
              <a:gd name="connsiteX136" fmla="*/ 2403253 w 3246882"/>
              <a:gd name="connsiteY136" fmla="*/ 383572 h 1628584"/>
              <a:gd name="connsiteX137" fmla="*/ 2432876 w 3246882"/>
              <a:gd name="connsiteY137" fmla="*/ 476250 h 1628584"/>
              <a:gd name="connsiteX138" fmla="*/ 2513457 w 3246882"/>
              <a:gd name="connsiteY138" fmla="*/ 510064 h 1628584"/>
              <a:gd name="connsiteX139" fmla="*/ 2591753 w 3246882"/>
              <a:gd name="connsiteY139" fmla="*/ 475107 h 1628584"/>
              <a:gd name="connsiteX140" fmla="*/ 2619470 w 3246882"/>
              <a:gd name="connsiteY140" fmla="*/ 381381 h 1628584"/>
              <a:gd name="connsiteX141" fmla="*/ 3219260 w 3246882"/>
              <a:gd name="connsiteY141" fmla="*/ 494729 h 1628584"/>
              <a:gd name="connsiteX142" fmla="*/ 3196209 w 3246882"/>
              <a:gd name="connsiteY142" fmla="*/ 507397 h 1628584"/>
              <a:gd name="connsiteX143" fmla="*/ 3175349 w 3246882"/>
              <a:gd name="connsiteY143" fmla="*/ 511112 h 1628584"/>
              <a:gd name="connsiteX144" fmla="*/ 3144107 w 3246882"/>
              <a:gd name="connsiteY144" fmla="*/ 497872 h 1628584"/>
              <a:gd name="connsiteX145" fmla="*/ 3132963 w 3246882"/>
              <a:gd name="connsiteY145" fmla="*/ 456724 h 1628584"/>
              <a:gd name="connsiteX146" fmla="*/ 3132963 w 3246882"/>
              <a:gd name="connsiteY146" fmla="*/ 260985 h 1628584"/>
              <a:gd name="connsiteX147" fmla="*/ 3230118 w 3246882"/>
              <a:gd name="connsiteY147" fmla="*/ 260985 h 1628584"/>
              <a:gd name="connsiteX148" fmla="*/ 3230118 w 3246882"/>
              <a:gd name="connsiteY148" fmla="*/ 191738 h 1628584"/>
              <a:gd name="connsiteX149" fmla="*/ 3132963 w 3246882"/>
              <a:gd name="connsiteY149" fmla="*/ 191738 h 1628584"/>
              <a:gd name="connsiteX150" fmla="*/ 3132963 w 3246882"/>
              <a:gd name="connsiteY150" fmla="*/ 82677 h 1628584"/>
              <a:gd name="connsiteX151" fmla="*/ 3043999 w 3246882"/>
              <a:gd name="connsiteY151" fmla="*/ 98298 h 1628584"/>
              <a:gd name="connsiteX152" fmla="*/ 3043999 w 3246882"/>
              <a:gd name="connsiteY152" fmla="*/ 191643 h 1628584"/>
              <a:gd name="connsiteX153" fmla="*/ 2893028 w 3246882"/>
              <a:gd name="connsiteY153" fmla="*/ 191643 h 1628584"/>
              <a:gd name="connsiteX154" fmla="*/ 2893028 w 3246882"/>
              <a:gd name="connsiteY154" fmla="*/ 130969 h 1628584"/>
              <a:gd name="connsiteX155" fmla="*/ 2905887 w 3246882"/>
              <a:gd name="connsiteY155" fmla="*/ 86297 h 1628584"/>
              <a:gd name="connsiteX156" fmla="*/ 2942558 w 3246882"/>
              <a:gd name="connsiteY156" fmla="*/ 71438 h 1628584"/>
              <a:gd name="connsiteX157" fmla="*/ 2965037 w 3246882"/>
              <a:gd name="connsiteY157" fmla="*/ 74962 h 1628584"/>
              <a:gd name="connsiteX158" fmla="*/ 2984945 w 3246882"/>
              <a:gd name="connsiteY158" fmla="*/ 84868 h 1628584"/>
              <a:gd name="connsiteX159" fmla="*/ 3021425 w 3246882"/>
              <a:gd name="connsiteY159" fmla="*/ 20479 h 1628584"/>
              <a:gd name="connsiteX160" fmla="*/ 2981230 w 3246882"/>
              <a:gd name="connsiteY160" fmla="*/ 5048 h 1628584"/>
              <a:gd name="connsiteX161" fmla="*/ 2938844 w 3246882"/>
              <a:gd name="connsiteY161" fmla="*/ 0 h 1628584"/>
              <a:gd name="connsiteX162" fmla="*/ 2839688 w 3246882"/>
              <a:gd name="connsiteY162" fmla="*/ 34957 h 1628584"/>
              <a:gd name="connsiteX163" fmla="*/ 2804541 w 3246882"/>
              <a:gd name="connsiteY163" fmla="*/ 130207 h 1628584"/>
              <a:gd name="connsiteX164" fmla="*/ 2804541 w 3246882"/>
              <a:gd name="connsiteY164" fmla="*/ 191643 h 1628584"/>
              <a:gd name="connsiteX165" fmla="*/ 2739771 w 3246882"/>
              <a:gd name="connsiteY165" fmla="*/ 191643 h 1628584"/>
              <a:gd name="connsiteX166" fmla="*/ 2739771 w 3246882"/>
              <a:gd name="connsiteY166" fmla="*/ 260890 h 1628584"/>
              <a:gd name="connsiteX167" fmla="*/ 2804541 w 3246882"/>
              <a:gd name="connsiteY167" fmla="*/ 260890 h 1628584"/>
              <a:gd name="connsiteX168" fmla="*/ 2804541 w 3246882"/>
              <a:gd name="connsiteY168" fmla="*/ 572643 h 1628584"/>
              <a:gd name="connsiteX169" fmla="*/ 2893124 w 3246882"/>
              <a:gd name="connsiteY169" fmla="*/ 572643 h 1628584"/>
              <a:gd name="connsiteX170" fmla="*/ 2893124 w 3246882"/>
              <a:gd name="connsiteY170" fmla="*/ 261080 h 1628584"/>
              <a:gd name="connsiteX171" fmla="*/ 3044095 w 3246882"/>
              <a:gd name="connsiteY171" fmla="*/ 261080 h 1628584"/>
              <a:gd name="connsiteX172" fmla="*/ 3044095 w 3246882"/>
              <a:gd name="connsiteY172" fmla="*/ 469487 h 1628584"/>
              <a:gd name="connsiteX173" fmla="*/ 3072384 w 3246882"/>
              <a:gd name="connsiteY173" fmla="*/ 553212 h 1628584"/>
              <a:gd name="connsiteX174" fmla="*/ 3156871 w 3246882"/>
              <a:gd name="connsiteY174" fmla="*/ 581882 h 1628584"/>
              <a:gd name="connsiteX175" fmla="*/ 3208020 w 3246882"/>
              <a:gd name="connsiteY175" fmla="*/ 574643 h 1628584"/>
              <a:gd name="connsiteX176" fmla="*/ 3246882 w 3246882"/>
              <a:gd name="connsiteY176" fmla="*/ 555117 h 1628584"/>
              <a:gd name="connsiteX177" fmla="*/ 3219355 w 3246882"/>
              <a:gd name="connsiteY177" fmla="*/ 494824 h 1628584"/>
              <a:gd name="connsiteX178" fmla="*/ 0 w 3246882"/>
              <a:gd name="connsiteY178" fmla="*/ 1449229 h 1628584"/>
              <a:gd name="connsiteX179" fmla="*/ 91154 w 3246882"/>
              <a:gd name="connsiteY179" fmla="*/ 1449229 h 1628584"/>
              <a:gd name="connsiteX180" fmla="*/ 91154 w 3246882"/>
              <a:gd name="connsiteY180" fmla="*/ 915638 h 1628584"/>
              <a:gd name="connsiteX181" fmla="*/ 0 w 3246882"/>
              <a:gd name="connsiteY181" fmla="*/ 915638 h 1628584"/>
              <a:gd name="connsiteX182" fmla="*/ 0 w 3246882"/>
              <a:gd name="connsiteY182" fmla="*/ 1449229 h 1628584"/>
              <a:gd name="connsiteX183" fmla="*/ 463391 w 3246882"/>
              <a:gd name="connsiteY183" fmla="*/ 1068229 h 1628584"/>
              <a:gd name="connsiteX184" fmla="*/ 552355 w 3246882"/>
              <a:gd name="connsiteY184" fmla="*/ 1068229 h 1628584"/>
              <a:gd name="connsiteX185" fmla="*/ 552355 w 3246882"/>
              <a:gd name="connsiteY185" fmla="*/ 1426559 h 1628584"/>
              <a:gd name="connsiteX186" fmla="*/ 499682 w 3246882"/>
              <a:gd name="connsiteY186" fmla="*/ 1575721 h 1628584"/>
              <a:gd name="connsiteX187" fmla="*/ 354806 w 3246882"/>
              <a:gd name="connsiteY187" fmla="*/ 1628585 h 1628584"/>
              <a:gd name="connsiteX188" fmla="*/ 254318 w 3246882"/>
              <a:gd name="connsiteY188" fmla="*/ 1608677 h 1628584"/>
              <a:gd name="connsiteX189" fmla="*/ 176213 w 3246882"/>
              <a:gd name="connsiteY189" fmla="*/ 1547431 h 1628584"/>
              <a:gd name="connsiteX190" fmla="*/ 240983 w 3246882"/>
              <a:gd name="connsiteY190" fmla="*/ 1499426 h 1628584"/>
              <a:gd name="connsiteX191" fmla="*/ 290322 w 3246882"/>
              <a:gd name="connsiteY191" fmla="*/ 1543907 h 1628584"/>
              <a:gd name="connsiteX192" fmla="*/ 356330 w 3246882"/>
              <a:gd name="connsiteY192" fmla="*/ 1558576 h 1628584"/>
              <a:gd name="connsiteX193" fmla="*/ 434816 w 3246882"/>
              <a:gd name="connsiteY193" fmla="*/ 1529144 h 1628584"/>
              <a:gd name="connsiteX194" fmla="*/ 463487 w 3246882"/>
              <a:gd name="connsiteY194" fmla="*/ 1441704 h 1628584"/>
              <a:gd name="connsiteX195" fmla="*/ 463487 w 3246882"/>
              <a:gd name="connsiteY195" fmla="*/ 1398175 h 1628584"/>
              <a:gd name="connsiteX196" fmla="*/ 461963 w 3246882"/>
              <a:gd name="connsiteY196" fmla="*/ 1398175 h 1628584"/>
              <a:gd name="connsiteX197" fmla="*/ 411194 w 3246882"/>
              <a:gd name="connsiteY197" fmla="*/ 1442847 h 1628584"/>
              <a:gd name="connsiteX198" fmla="*/ 336995 w 3246882"/>
              <a:gd name="connsiteY198" fmla="*/ 1458087 h 1628584"/>
              <a:gd name="connsiteX199" fmla="*/ 217932 w 3246882"/>
              <a:gd name="connsiteY199" fmla="*/ 1408081 h 1628584"/>
              <a:gd name="connsiteX200" fmla="*/ 172879 w 3246882"/>
              <a:gd name="connsiteY200" fmla="*/ 1268730 h 1628584"/>
              <a:gd name="connsiteX201" fmla="*/ 224790 w 3246882"/>
              <a:gd name="connsiteY201" fmla="*/ 1114520 h 1628584"/>
              <a:gd name="connsiteX202" fmla="*/ 353759 w 3246882"/>
              <a:gd name="connsiteY202" fmla="*/ 1059275 h 1628584"/>
              <a:gd name="connsiteX203" fmla="*/ 416052 w 3246882"/>
              <a:gd name="connsiteY203" fmla="*/ 1071944 h 1628584"/>
              <a:gd name="connsiteX204" fmla="*/ 461963 w 3246882"/>
              <a:gd name="connsiteY204" fmla="*/ 1108043 h 1628584"/>
              <a:gd name="connsiteX205" fmla="*/ 463487 w 3246882"/>
              <a:gd name="connsiteY205" fmla="*/ 1108043 h 1628584"/>
              <a:gd name="connsiteX206" fmla="*/ 463487 w 3246882"/>
              <a:gd name="connsiteY206" fmla="*/ 1068229 h 1628584"/>
              <a:gd name="connsiteX207" fmla="*/ 464153 w 3246882"/>
              <a:gd name="connsiteY207" fmla="*/ 1228154 h 1628584"/>
              <a:gd name="connsiteX208" fmla="*/ 437007 w 3246882"/>
              <a:gd name="connsiteY208" fmla="*/ 1159478 h 1628584"/>
              <a:gd name="connsiteX209" fmla="*/ 367094 w 3246882"/>
              <a:gd name="connsiteY209" fmla="*/ 1130999 h 1628584"/>
              <a:gd name="connsiteX210" fmla="*/ 291560 w 3246882"/>
              <a:gd name="connsiteY210" fmla="*/ 1165765 h 1628584"/>
              <a:gd name="connsiteX211" fmla="*/ 263652 w 3246882"/>
              <a:gd name="connsiteY211" fmla="*/ 1263777 h 1628584"/>
              <a:gd name="connsiteX212" fmla="*/ 289465 w 3246882"/>
              <a:gd name="connsiteY212" fmla="*/ 1353407 h 1628584"/>
              <a:gd name="connsiteX213" fmla="*/ 361093 w 3246882"/>
              <a:gd name="connsiteY213" fmla="*/ 1386173 h 1628584"/>
              <a:gd name="connsiteX214" fmla="*/ 435483 w 3246882"/>
              <a:gd name="connsiteY214" fmla="*/ 1354360 h 1628584"/>
              <a:gd name="connsiteX215" fmla="*/ 464153 w 3246882"/>
              <a:gd name="connsiteY215" fmla="*/ 1271588 h 1628584"/>
              <a:gd name="connsiteX216" fmla="*/ 464153 w 3246882"/>
              <a:gd name="connsiteY216" fmla="*/ 1228058 h 1628584"/>
              <a:gd name="connsiteX217" fmla="*/ 860965 w 3246882"/>
              <a:gd name="connsiteY217" fmla="*/ 1059275 h 1628584"/>
              <a:gd name="connsiteX218" fmla="*/ 791432 w 3246882"/>
              <a:gd name="connsiteY218" fmla="*/ 1075087 h 1628584"/>
              <a:gd name="connsiteX219" fmla="*/ 738950 w 3246882"/>
              <a:gd name="connsiteY219" fmla="*/ 1119950 h 1628584"/>
              <a:gd name="connsiteX220" fmla="*/ 737426 w 3246882"/>
              <a:gd name="connsiteY220" fmla="*/ 1119950 h 1628584"/>
              <a:gd name="connsiteX221" fmla="*/ 737426 w 3246882"/>
              <a:gd name="connsiteY221" fmla="*/ 1068229 h 1628584"/>
              <a:gd name="connsiteX222" fmla="*/ 648462 w 3246882"/>
              <a:gd name="connsiteY222" fmla="*/ 1068229 h 1628584"/>
              <a:gd name="connsiteX223" fmla="*/ 648462 w 3246882"/>
              <a:gd name="connsiteY223" fmla="*/ 1449229 h 1628584"/>
              <a:gd name="connsiteX224" fmla="*/ 737426 w 3246882"/>
              <a:gd name="connsiteY224" fmla="*/ 1449229 h 1628584"/>
              <a:gd name="connsiteX225" fmla="*/ 737426 w 3246882"/>
              <a:gd name="connsiteY225" fmla="*/ 1231964 h 1628584"/>
              <a:gd name="connsiteX226" fmla="*/ 762572 w 3246882"/>
              <a:gd name="connsiteY226" fmla="*/ 1159764 h 1628584"/>
              <a:gd name="connsiteX227" fmla="*/ 827151 w 3246882"/>
              <a:gd name="connsiteY227" fmla="*/ 1131094 h 1628584"/>
              <a:gd name="connsiteX228" fmla="*/ 882968 w 3246882"/>
              <a:gd name="connsiteY228" fmla="*/ 1155668 h 1628584"/>
              <a:gd name="connsiteX229" fmla="*/ 901541 w 3246882"/>
              <a:gd name="connsiteY229" fmla="*/ 1226725 h 1628584"/>
              <a:gd name="connsiteX230" fmla="*/ 901541 w 3246882"/>
              <a:gd name="connsiteY230" fmla="*/ 1449229 h 1628584"/>
              <a:gd name="connsiteX231" fmla="*/ 990505 w 3246882"/>
              <a:gd name="connsiteY231" fmla="*/ 1449229 h 1628584"/>
              <a:gd name="connsiteX232" fmla="*/ 990505 w 3246882"/>
              <a:gd name="connsiteY232" fmla="*/ 1214819 h 1628584"/>
              <a:gd name="connsiteX233" fmla="*/ 957358 w 3246882"/>
              <a:gd name="connsiteY233" fmla="*/ 1099661 h 1628584"/>
              <a:gd name="connsiteX234" fmla="*/ 860965 w 3246882"/>
              <a:gd name="connsiteY234" fmla="*/ 1059275 h 1628584"/>
              <a:gd name="connsiteX235" fmla="*/ 1124236 w 3246882"/>
              <a:gd name="connsiteY235" fmla="*/ 890683 h 1628584"/>
              <a:gd name="connsiteX236" fmla="*/ 1084802 w 3246882"/>
              <a:gd name="connsiteY236" fmla="*/ 905923 h 1628584"/>
              <a:gd name="connsiteX237" fmla="*/ 1069562 w 3246882"/>
              <a:gd name="connsiteY237" fmla="*/ 943547 h 1628584"/>
              <a:gd name="connsiteX238" fmla="*/ 1084802 w 3246882"/>
              <a:gd name="connsiteY238" fmla="*/ 981266 h 1628584"/>
              <a:gd name="connsiteX239" fmla="*/ 1124236 w 3246882"/>
              <a:gd name="connsiteY239" fmla="*/ 997077 h 1628584"/>
              <a:gd name="connsiteX240" fmla="*/ 1164431 w 3246882"/>
              <a:gd name="connsiteY240" fmla="*/ 981837 h 1628584"/>
              <a:gd name="connsiteX241" fmla="*/ 1179671 w 3246882"/>
              <a:gd name="connsiteY241" fmla="*/ 943928 h 1628584"/>
              <a:gd name="connsiteX242" fmla="*/ 1164431 w 3246882"/>
              <a:gd name="connsiteY242" fmla="*/ 906018 h 1628584"/>
              <a:gd name="connsiteX243" fmla="*/ 1124236 w 3246882"/>
              <a:gd name="connsiteY243" fmla="*/ 890778 h 1628584"/>
              <a:gd name="connsiteX244" fmla="*/ 1079564 w 3246882"/>
              <a:gd name="connsiteY244" fmla="*/ 1449229 h 1628584"/>
              <a:gd name="connsiteX245" fmla="*/ 1168527 w 3246882"/>
              <a:gd name="connsiteY245" fmla="*/ 1449229 h 1628584"/>
              <a:gd name="connsiteX246" fmla="*/ 1168527 w 3246882"/>
              <a:gd name="connsiteY246" fmla="*/ 1068229 h 1628584"/>
              <a:gd name="connsiteX247" fmla="*/ 1079564 w 3246882"/>
              <a:gd name="connsiteY247" fmla="*/ 1068229 h 1628584"/>
              <a:gd name="connsiteX248" fmla="*/ 1079564 w 3246882"/>
              <a:gd name="connsiteY248" fmla="*/ 1449229 h 1628584"/>
              <a:gd name="connsiteX249" fmla="*/ 1440656 w 3246882"/>
              <a:gd name="connsiteY249" fmla="*/ 1383697 h 1628584"/>
              <a:gd name="connsiteX250" fmla="*/ 1419797 w 3246882"/>
              <a:gd name="connsiteY250" fmla="*/ 1387412 h 1628584"/>
              <a:gd name="connsiteX251" fmla="*/ 1388555 w 3246882"/>
              <a:gd name="connsiteY251" fmla="*/ 1374172 h 1628584"/>
              <a:gd name="connsiteX252" fmla="*/ 1377410 w 3246882"/>
              <a:gd name="connsiteY252" fmla="*/ 1333024 h 1628584"/>
              <a:gd name="connsiteX253" fmla="*/ 1377410 w 3246882"/>
              <a:gd name="connsiteY253" fmla="*/ 1137285 h 1628584"/>
              <a:gd name="connsiteX254" fmla="*/ 1474565 w 3246882"/>
              <a:gd name="connsiteY254" fmla="*/ 1137285 h 1628584"/>
              <a:gd name="connsiteX255" fmla="*/ 1474565 w 3246882"/>
              <a:gd name="connsiteY255" fmla="*/ 1068038 h 1628584"/>
              <a:gd name="connsiteX256" fmla="*/ 1377410 w 3246882"/>
              <a:gd name="connsiteY256" fmla="*/ 1068038 h 1628584"/>
              <a:gd name="connsiteX257" fmla="*/ 1377410 w 3246882"/>
              <a:gd name="connsiteY257" fmla="*/ 958977 h 1628584"/>
              <a:gd name="connsiteX258" fmla="*/ 1288447 w 3246882"/>
              <a:gd name="connsiteY258" fmla="*/ 974598 h 1628584"/>
              <a:gd name="connsiteX259" fmla="*/ 1288447 w 3246882"/>
              <a:gd name="connsiteY259" fmla="*/ 1067943 h 1628584"/>
              <a:gd name="connsiteX260" fmla="*/ 1224820 w 3246882"/>
              <a:gd name="connsiteY260" fmla="*/ 1067943 h 1628584"/>
              <a:gd name="connsiteX261" fmla="*/ 1224820 w 3246882"/>
              <a:gd name="connsiteY261" fmla="*/ 1137190 h 1628584"/>
              <a:gd name="connsiteX262" fmla="*/ 1288447 w 3246882"/>
              <a:gd name="connsiteY262" fmla="*/ 1137190 h 1628584"/>
              <a:gd name="connsiteX263" fmla="*/ 1288447 w 3246882"/>
              <a:gd name="connsiteY263" fmla="*/ 1345597 h 1628584"/>
              <a:gd name="connsiteX264" fmla="*/ 1316736 w 3246882"/>
              <a:gd name="connsiteY264" fmla="*/ 1429322 h 1628584"/>
              <a:gd name="connsiteX265" fmla="*/ 1401223 w 3246882"/>
              <a:gd name="connsiteY265" fmla="*/ 1457992 h 1628584"/>
              <a:gd name="connsiteX266" fmla="*/ 1452372 w 3246882"/>
              <a:gd name="connsiteY266" fmla="*/ 1450753 h 1628584"/>
              <a:gd name="connsiteX267" fmla="*/ 1491234 w 3246882"/>
              <a:gd name="connsiteY267" fmla="*/ 1431227 h 1628584"/>
              <a:gd name="connsiteX268" fmla="*/ 1463707 w 3246882"/>
              <a:gd name="connsiteY268" fmla="*/ 1370933 h 1628584"/>
              <a:gd name="connsiteX269" fmla="*/ 1440656 w 3246882"/>
              <a:gd name="connsiteY269" fmla="*/ 1383602 h 1628584"/>
              <a:gd name="connsiteX270" fmla="*/ 1829657 w 3246882"/>
              <a:gd name="connsiteY270" fmla="*/ 1107662 h 1628584"/>
              <a:gd name="connsiteX271" fmla="*/ 1873949 w 3246882"/>
              <a:gd name="connsiteY271" fmla="*/ 1247204 h 1628584"/>
              <a:gd name="connsiteX272" fmla="*/ 1873949 w 3246882"/>
              <a:gd name="connsiteY272" fmla="*/ 1280731 h 1628584"/>
              <a:gd name="connsiteX273" fmla="*/ 1612392 w 3246882"/>
              <a:gd name="connsiteY273" fmla="*/ 1280731 h 1628584"/>
              <a:gd name="connsiteX274" fmla="*/ 1641824 w 3246882"/>
              <a:gd name="connsiteY274" fmla="*/ 1362075 h 1628584"/>
              <a:gd name="connsiteX275" fmla="*/ 1711738 w 3246882"/>
              <a:gd name="connsiteY275" fmla="*/ 1389031 h 1628584"/>
              <a:gd name="connsiteX276" fmla="*/ 1763459 w 3246882"/>
              <a:gd name="connsiteY276" fmla="*/ 1375220 h 1628584"/>
              <a:gd name="connsiteX277" fmla="*/ 1802130 w 3246882"/>
              <a:gd name="connsiteY277" fmla="*/ 1334262 h 1628584"/>
              <a:gd name="connsiteX278" fmla="*/ 1870234 w 3246882"/>
              <a:gd name="connsiteY278" fmla="*/ 1371505 h 1628584"/>
              <a:gd name="connsiteX279" fmla="*/ 1803464 w 3246882"/>
              <a:gd name="connsiteY279" fmla="*/ 1435703 h 1628584"/>
              <a:gd name="connsiteX280" fmla="*/ 1708785 w 3246882"/>
              <a:gd name="connsiteY280" fmla="*/ 1458182 h 1628584"/>
              <a:gd name="connsiteX281" fmla="*/ 1573149 w 3246882"/>
              <a:gd name="connsiteY281" fmla="*/ 1407605 h 1628584"/>
              <a:gd name="connsiteX282" fmla="*/ 1522381 w 3246882"/>
              <a:gd name="connsiteY282" fmla="*/ 1262158 h 1628584"/>
              <a:gd name="connsiteX283" fmla="*/ 1574673 w 3246882"/>
              <a:gd name="connsiteY283" fmla="*/ 1115568 h 1628584"/>
              <a:gd name="connsiteX284" fmla="*/ 1705070 w 3246882"/>
              <a:gd name="connsiteY284" fmla="*/ 1059371 h 1628584"/>
              <a:gd name="connsiteX285" fmla="*/ 1829753 w 3246882"/>
              <a:gd name="connsiteY285" fmla="*/ 1107758 h 1628584"/>
              <a:gd name="connsiteX286" fmla="*/ 1788414 w 3246882"/>
              <a:gd name="connsiteY286" fmla="*/ 1218152 h 1628584"/>
              <a:gd name="connsiteX287" fmla="*/ 1766602 w 3246882"/>
              <a:gd name="connsiteY287" fmla="*/ 1149858 h 1628584"/>
              <a:gd name="connsiteX288" fmla="*/ 1706499 w 3246882"/>
              <a:gd name="connsiteY288" fmla="*/ 1125855 h 1628584"/>
              <a:gd name="connsiteX289" fmla="*/ 1641729 w 3246882"/>
              <a:gd name="connsiteY289" fmla="*/ 1152049 h 1628584"/>
              <a:gd name="connsiteX290" fmla="*/ 1612011 w 3246882"/>
              <a:gd name="connsiteY290" fmla="*/ 1218057 h 1628584"/>
              <a:gd name="connsiteX291" fmla="*/ 1788414 w 3246882"/>
              <a:gd name="connsiteY291" fmla="*/ 1218057 h 162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Lst>
            <a:rect l="l" t="t" r="r" b="b"/>
            <a:pathLst>
              <a:path w="3246882" h="1628584">
                <a:moveTo>
                  <a:pt x="452057" y="39338"/>
                </a:moveTo>
                <a:lnTo>
                  <a:pt x="576739" y="39338"/>
                </a:lnTo>
                <a:lnTo>
                  <a:pt x="576739" y="572929"/>
                </a:lnTo>
                <a:lnTo>
                  <a:pt x="486347" y="572929"/>
                </a:lnTo>
                <a:lnTo>
                  <a:pt x="486347" y="234315"/>
                </a:lnTo>
                <a:cubicBezTo>
                  <a:pt x="486347" y="220218"/>
                  <a:pt x="486537" y="206597"/>
                  <a:pt x="486918" y="193548"/>
                </a:cubicBezTo>
                <a:cubicBezTo>
                  <a:pt x="487299" y="180499"/>
                  <a:pt x="487585" y="165735"/>
                  <a:pt x="487871" y="149066"/>
                </a:cubicBezTo>
                <a:lnTo>
                  <a:pt x="485680" y="149066"/>
                </a:lnTo>
                <a:cubicBezTo>
                  <a:pt x="483489" y="156496"/>
                  <a:pt x="481298" y="162973"/>
                  <a:pt x="479393" y="168593"/>
                </a:cubicBezTo>
                <a:cubicBezTo>
                  <a:pt x="477393" y="174212"/>
                  <a:pt x="475202" y="180023"/>
                  <a:pt x="472726" y="186309"/>
                </a:cubicBezTo>
                <a:lnTo>
                  <a:pt x="319088" y="572929"/>
                </a:lnTo>
                <a:lnTo>
                  <a:pt x="254699" y="572929"/>
                </a:lnTo>
                <a:lnTo>
                  <a:pt x="99727" y="189643"/>
                </a:lnTo>
                <a:cubicBezTo>
                  <a:pt x="97727" y="183928"/>
                  <a:pt x="95726" y="178213"/>
                  <a:pt x="93631" y="172307"/>
                </a:cubicBezTo>
                <a:cubicBezTo>
                  <a:pt x="91535" y="166497"/>
                  <a:pt x="88868" y="158686"/>
                  <a:pt x="85630" y="149066"/>
                </a:cubicBezTo>
                <a:lnTo>
                  <a:pt x="83439" y="149066"/>
                </a:lnTo>
                <a:cubicBezTo>
                  <a:pt x="83915" y="164402"/>
                  <a:pt x="84296" y="180023"/>
                  <a:pt x="84582" y="195739"/>
                </a:cubicBezTo>
                <a:cubicBezTo>
                  <a:pt x="84868" y="211455"/>
                  <a:pt x="84963" y="228410"/>
                  <a:pt x="84963" y="246507"/>
                </a:cubicBezTo>
                <a:lnTo>
                  <a:pt x="84963" y="572834"/>
                </a:lnTo>
                <a:lnTo>
                  <a:pt x="0" y="572834"/>
                </a:lnTo>
                <a:lnTo>
                  <a:pt x="0" y="39338"/>
                </a:lnTo>
                <a:lnTo>
                  <a:pt x="129826" y="39338"/>
                </a:lnTo>
                <a:lnTo>
                  <a:pt x="266414" y="383477"/>
                </a:lnTo>
                <a:cubicBezTo>
                  <a:pt x="271653" y="396145"/>
                  <a:pt x="275749" y="406813"/>
                  <a:pt x="278892" y="415671"/>
                </a:cubicBezTo>
                <a:cubicBezTo>
                  <a:pt x="282035" y="424434"/>
                  <a:pt x="284988" y="434245"/>
                  <a:pt x="288036" y="444913"/>
                </a:cubicBezTo>
                <a:lnTo>
                  <a:pt x="290227" y="444913"/>
                </a:lnTo>
                <a:cubicBezTo>
                  <a:pt x="294704" y="433007"/>
                  <a:pt x="298704" y="422243"/>
                  <a:pt x="302324" y="412528"/>
                </a:cubicBezTo>
                <a:cubicBezTo>
                  <a:pt x="305943" y="402812"/>
                  <a:pt x="309658" y="392811"/>
                  <a:pt x="313658" y="382429"/>
                </a:cubicBezTo>
                <a:lnTo>
                  <a:pt x="452057" y="39338"/>
                </a:lnTo>
                <a:close/>
                <a:moveTo>
                  <a:pt x="712375" y="120872"/>
                </a:moveTo>
                <a:cubicBezTo>
                  <a:pt x="728948" y="120872"/>
                  <a:pt x="742379" y="115824"/>
                  <a:pt x="752570" y="105632"/>
                </a:cubicBezTo>
                <a:cubicBezTo>
                  <a:pt x="762762" y="95441"/>
                  <a:pt x="767810" y="82772"/>
                  <a:pt x="767810" y="67723"/>
                </a:cubicBezTo>
                <a:cubicBezTo>
                  <a:pt x="767810" y="52673"/>
                  <a:pt x="762762" y="39910"/>
                  <a:pt x="752570" y="29813"/>
                </a:cubicBezTo>
                <a:cubicBezTo>
                  <a:pt x="742379" y="19622"/>
                  <a:pt x="729044" y="14573"/>
                  <a:pt x="712375" y="14573"/>
                </a:cubicBezTo>
                <a:cubicBezTo>
                  <a:pt x="695706" y="14573"/>
                  <a:pt x="683133" y="19622"/>
                  <a:pt x="672941" y="29813"/>
                </a:cubicBezTo>
                <a:cubicBezTo>
                  <a:pt x="662750" y="40005"/>
                  <a:pt x="657701" y="52483"/>
                  <a:pt x="657701" y="67437"/>
                </a:cubicBezTo>
                <a:cubicBezTo>
                  <a:pt x="657701" y="82391"/>
                  <a:pt x="662750" y="94679"/>
                  <a:pt x="672941" y="105156"/>
                </a:cubicBezTo>
                <a:cubicBezTo>
                  <a:pt x="683133" y="115729"/>
                  <a:pt x="696278" y="120968"/>
                  <a:pt x="712375" y="120968"/>
                </a:cubicBezTo>
                <a:close/>
                <a:moveTo>
                  <a:pt x="667703" y="572929"/>
                </a:moveTo>
                <a:lnTo>
                  <a:pt x="756666" y="572929"/>
                </a:lnTo>
                <a:lnTo>
                  <a:pt x="756666" y="191929"/>
                </a:lnTo>
                <a:lnTo>
                  <a:pt x="667703" y="191929"/>
                </a:lnTo>
                <a:lnTo>
                  <a:pt x="667703" y="572929"/>
                </a:lnTo>
                <a:close/>
                <a:moveTo>
                  <a:pt x="1179100" y="500348"/>
                </a:moveTo>
                <a:lnTo>
                  <a:pt x="1110234" y="461677"/>
                </a:lnTo>
                <a:cubicBezTo>
                  <a:pt x="1099090" y="478346"/>
                  <a:pt x="1086422" y="490157"/>
                  <a:pt x="1072325" y="497205"/>
                </a:cubicBezTo>
                <a:cubicBezTo>
                  <a:pt x="1058228" y="504254"/>
                  <a:pt x="1042702" y="507778"/>
                  <a:pt x="1025843" y="507778"/>
                </a:cubicBezTo>
                <a:cubicBezTo>
                  <a:pt x="993553" y="507778"/>
                  <a:pt x="967835" y="497015"/>
                  <a:pt x="948500" y="475393"/>
                </a:cubicBezTo>
                <a:cubicBezTo>
                  <a:pt x="929164" y="453771"/>
                  <a:pt x="919448" y="423101"/>
                  <a:pt x="919448" y="383096"/>
                </a:cubicBezTo>
                <a:cubicBezTo>
                  <a:pt x="919448" y="343091"/>
                  <a:pt x="929259" y="311182"/>
                  <a:pt x="948881" y="288608"/>
                </a:cubicBezTo>
                <a:cubicBezTo>
                  <a:pt x="968502" y="266033"/>
                  <a:pt x="993362" y="254794"/>
                  <a:pt x="1023652" y="254794"/>
                </a:cubicBezTo>
                <a:cubicBezTo>
                  <a:pt x="1040987" y="254794"/>
                  <a:pt x="1056418" y="258413"/>
                  <a:pt x="1069753" y="265557"/>
                </a:cubicBezTo>
                <a:cubicBezTo>
                  <a:pt x="1083183" y="272796"/>
                  <a:pt x="1095566" y="284893"/>
                  <a:pt x="1106996" y="302038"/>
                </a:cubicBezTo>
                <a:lnTo>
                  <a:pt x="1176909" y="267462"/>
                </a:lnTo>
                <a:cubicBezTo>
                  <a:pt x="1163479" y="239649"/>
                  <a:pt x="1143476" y="218694"/>
                  <a:pt x="1116806" y="204407"/>
                </a:cubicBezTo>
                <a:cubicBezTo>
                  <a:pt x="1090136" y="190119"/>
                  <a:pt x="1060037" y="182975"/>
                  <a:pt x="1026605" y="182975"/>
                </a:cubicBezTo>
                <a:cubicBezTo>
                  <a:pt x="968026" y="182975"/>
                  <a:pt x="920401" y="201359"/>
                  <a:pt x="883730" y="238220"/>
                </a:cubicBezTo>
                <a:cubicBezTo>
                  <a:pt x="847058" y="275082"/>
                  <a:pt x="828675" y="325374"/>
                  <a:pt x="828675" y="389096"/>
                </a:cubicBezTo>
                <a:cubicBezTo>
                  <a:pt x="828675" y="447104"/>
                  <a:pt x="845915" y="493776"/>
                  <a:pt x="880396" y="529019"/>
                </a:cubicBezTo>
                <a:cubicBezTo>
                  <a:pt x="914876" y="564261"/>
                  <a:pt x="962597" y="581882"/>
                  <a:pt x="1023652" y="581882"/>
                </a:cubicBezTo>
                <a:cubicBezTo>
                  <a:pt x="1056608" y="581882"/>
                  <a:pt x="1086612" y="575215"/>
                  <a:pt x="1113473" y="561785"/>
                </a:cubicBezTo>
                <a:cubicBezTo>
                  <a:pt x="1140333" y="548354"/>
                  <a:pt x="1162241" y="527971"/>
                  <a:pt x="1179100" y="500348"/>
                </a:cubicBezTo>
                <a:close/>
                <a:moveTo>
                  <a:pt x="1438656" y="185166"/>
                </a:moveTo>
                <a:cubicBezTo>
                  <a:pt x="1415796" y="185166"/>
                  <a:pt x="1395698" y="191643"/>
                  <a:pt x="1378363" y="204692"/>
                </a:cubicBezTo>
                <a:cubicBezTo>
                  <a:pt x="1361027" y="217742"/>
                  <a:pt x="1347883" y="236411"/>
                  <a:pt x="1338929" y="260699"/>
                </a:cubicBezTo>
                <a:lnTo>
                  <a:pt x="1337405" y="260699"/>
                </a:lnTo>
                <a:lnTo>
                  <a:pt x="1337405" y="191834"/>
                </a:lnTo>
                <a:lnTo>
                  <a:pt x="1248442" y="191834"/>
                </a:lnTo>
                <a:lnTo>
                  <a:pt x="1248442" y="572834"/>
                </a:lnTo>
                <a:lnTo>
                  <a:pt x="1337405" y="572834"/>
                </a:lnTo>
                <a:lnTo>
                  <a:pt x="1337405" y="384524"/>
                </a:lnTo>
                <a:cubicBezTo>
                  <a:pt x="1337405" y="348043"/>
                  <a:pt x="1345311" y="318707"/>
                  <a:pt x="1361027" y="296323"/>
                </a:cubicBezTo>
                <a:cubicBezTo>
                  <a:pt x="1376743" y="274034"/>
                  <a:pt x="1397413" y="262795"/>
                  <a:pt x="1422940" y="262795"/>
                </a:cubicBezTo>
                <a:cubicBezTo>
                  <a:pt x="1431131" y="262795"/>
                  <a:pt x="1438847" y="263557"/>
                  <a:pt x="1446181" y="265176"/>
                </a:cubicBezTo>
                <a:cubicBezTo>
                  <a:pt x="1453515" y="266795"/>
                  <a:pt x="1460754" y="268986"/>
                  <a:pt x="1467993" y="271653"/>
                </a:cubicBezTo>
                <a:lnTo>
                  <a:pt x="1491806" y="195739"/>
                </a:lnTo>
                <a:cubicBezTo>
                  <a:pt x="1482376" y="191548"/>
                  <a:pt x="1473613" y="188690"/>
                  <a:pt x="1465421" y="187166"/>
                </a:cubicBezTo>
                <a:cubicBezTo>
                  <a:pt x="1457230" y="185642"/>
                  <a:pt x="1448276" y="184976"/>
                  <a:pt x="1438656" y="184976"/>
                </a:cubicBezTo>
                <a:close/>
                <a:moveTo>
                  <a:pt x="1855375" y="237649"/>
                </a:moveTo>
                <a:cubicBezTo>
                  <a:pt x="1890236" y="274130"/>
                  <a:pt x="1907667" y="321278"/>
                  <a:pt x="1907667" y="379000"/>
                </a:cubicBezTo>
                <a:cubicBezTo>
                  <a:pt x="1907667" y="436721"/>
                  <a:pt x="1889284" y="486632"/>
                  <a:pt x="1852613" y="524637"/>
                </a:cubicBezTo>
                <a:cubicBezTo>
                  <a:pt x="1815941" y="562737"/>
                  <a:pt x="1767364" y="581787"/>
                  <a:pt x="1707166" y="581787"/>
                </a:cubicBezTo>
                <a:cubicBezTo>
                  <a:pt x="1646968" y="581787"/>
                  <a:pt x="1598581" y="564071"/>
                  <a:pt x="1562957" y="528542"/>
                </a:cubicBezTo>
                <a:cubicBezTo>
                  <a:pt x="1527334" y="493109"/>
                  <a:pt x="1509522" y="445294"/>
                  <a:pt x="1509522" y="385286"/>
                </a:cubicBezTo>
                <a:cubicBezTo>
                  <a:pt x="1509808" y="324517"/>
                  <a:pt x="1528667" y="275558"/>
                  <a:pt x="1566101" y="238506"/>
                </a:cubicBezTo>
                <a:cubicBezTo>
                  <a:pt x="1603534" y="201454"/>
                  <a:pt x="1652302" y="182880"/>
                  <a:pt x="1712309" y="182880"/>
                </a:cubicBezTo>
                <a:cubicBezTo>
                  <a:pt x="1772317" y="182880"/>
                  <a:pt x="1820513" y="201073"/>
                  <a:pt x="1855375" y="237554"/>
                </a:cubicBezTo>
                <a:close/>
                <a:moveTo>
                  <a:pt x="1816513" y="381286"/>
                </a:moveTo>
                <a:cubicBezTo>
                  <a:pt x="1816513" y="343376"/>
                  <a:pt x="1807178" y="312801"/>
                  <a:pt x="1788605" y="289751"/>
                </a:cubicBezTo>
                <a:cubicBezTo>
                  <a:pt x="1770031" y="266700"/>
                  <a:pt x="1743837" y="255175"/>
                  <a:pt x="1710118" y="255175"/>
                </a:cubicBezTo>
                <a:cubicBezTo>
                  <a:pt x="1676400" y="255175"/>
                  <a:pt x="1650302" y="267081"/>
                  <a:pt x="1630299" y="290894"/>
                </a:cubicBezTo>
                <a:cubicBezTo>
                  <a:pt x="1610297" y="314706"/>
                  <a:pt x="1600391" y="345567"/>
                  <a:pt x="1600391" y="383572"/>
                </a:cubicBezTo>
                <a:cubicBezTo>
                  <a:pt x="1600391" y="421577"/>
                  <a:pt x="1610297" y="453676"/>
                  <a:pt x="1630013" y="476250"/>
                </a:cubicBezTo>
                <a:cubicBezTo>
                  <a:pt x="1649730" y="498824"/>
                  <a:pt x="1676591" y="510064"/>
                  <a:pt x="1710595" y="510064"/>
                </a:cubicBezTo>
                <a:cubicBezTo>
                  <a:pt x="1744599" y="510064"/>
                  <a:pt x="1770412" y="498443"/>
                  <a:pt x="1788890" y="475107"/>
                </a:cubicBezTo>
                <a:cubicBezTo>
                  <a:pt x="1807369" y="451771"/>
                  <a:pt x="1816608" y="420529"/>
                  <a:pt x="1816608" y="381381"/>
                </a:cubicBezTo>
                <a:close/>
                <a:moveTo>
                  <a:pt x="2123313" y="339566"/>
                </a:moveTo>
                <a:cubicBezTo>
                  <a:pt x="2096262" y="334328"/>
                  <a:pt x="2077879" y="328327"/>
                  <a:pt x="2068068" y="321374"/>
                </a:cubicBezTo>
                <a:cubicBezTo>
                  <a:pt x="2058257" y="314420"/>
                  <a:pt x="2053400" y="304800"/>
                  <a:pt x="2053400" y="292322"/>
                </a:cubicBezTo>
                <a:cubicBezTo>
                  <a:pt x="2053400" y="279845"/>
                  <a:pt x="2058067" y="269367"/>
                  <a:pt x="2067497" y="261461"/>
                </a:cubicBezTo>
                <a:cubicBezTo>
                  <a:pt x="2076926" y="253556"/>
                  <a:pt x="2090642" y="249555"/>
                  <a:pt x="2108835" y="249555"/>
                </a:cubicBezTo>
                <a:cubicBezTo>
                  <a:pt x="2125694" y="249555"/>
                  <a:pt x="2140268" y="252508"/>
                  <a:pt x="2152555" y="258509"/>
                </a:cubicBezTo>
                <a:cubicBezTo>
                  <a:pt x="2164842" y="264509"/>
                  <a:pt x="2176653" y="273368"/>
                  <a:pt x="2188083" y="285274"/>
                </a:cubicBezTo>
                <a:lnTo>
                  <a:pt x="2239804" y="238411"/>
                </a:lnTo>
                <a:cubicBezTo>
                  <a:pt x="2225421" y="219837"/>
                  <a:pt x="2206943" y="205931"/>
                  <a:pt x="2184368" y="196691"/>
                </a:cubicBezTo>
                <a:cubicBezTo>
                  <a:pt x="2161794" y="187547"/>
                  <a:pt x="2137505" y="182880"/>
                  <a:pt x="2111407" y="182880"/>
                </a:cubicBezTo>
                <a:cubicBezTo>
                  <a:pt x="2070735" y="182880"/>
                  <a:pt x="2037017" y="193453"/>
                  <a:pt x="2010251" y="214694"/>
                </a:cubicBezTo>
                <a:cubicBezTo>
                  <a:pt x="1983486" y="235934"/>
                  <a:pt x="1970056" y="265081"/>
                  <a:pt x="1970056" y="302324"/>
                </a:cubicBezTo>
                <a:cubicBezTo>
                  <a:pt x="1970056" y="331375"/>
                  <a:pt x="1979962" y="355759"/>
                  <a:pt x="1999679" y="375476"/>
                </a:cubicBezTo>
                <a:cubicBezTo>
                  <a:pt x="2019395" y="395192"/>
                  <a:pt x="2054162" y="409385"/>
                  <a:pt x="2104073" y="418052"/>
                </a:cubicBezTo>
                <a:cubicBezTo>
                  <a:pt x="2124361" y="421767"/>
                  <a:pt x="2139696" y="427768"/>
                  <a:pt x="2149983" y="436055"/>
                </a:cubicBezTo>
                <a:cubicBezTo>
                  <a:pt x="2160270" y="444341"/>
                  <a:pt x="2165414" y="454724"/>
                  <a:pt x="2165414" y="467106"/>
                </a:cubicBezTo>
                <a:cubicBezTo>
                  <a:pt x="2165414" y="482251"/>
                  <a:pt x="2159984" y="493967"/>
                  <a:pt x="2149031" y="502253"/>
                </a:cubicBezTo>
                <a:cubicBezTo>
                  <a:pt x="2138077" y="510540"/>
                  <a:pt x="2122837" y="514731"/>
                  <a:pt x="2103311" y="514731"/>
                </a:cubicBezTo>
                <a:cubicBezTo>
                  <a:pt x="2085975" y="514731"/>
                  <a:pt x="2069402" y="510826"/>
                  <a:pt x="2053685" y="503015"/>
                </a:cubicBezTo>
                <a:cubicBezTo>
                  <a:pt x="2037969" y="495205"/>
                  <a:pt x="2023110" y="482156"/>
                  <a:pt x="2009204" y="463772"/>
                </a:cubicBezTo>
                <a:lnTo>
                  <a:pt x="1955673" y="511778"/>
                </a:lnTo>
                <a:cubicBezTo>
                  <a:pt x="1969770" y="534638"/>
                  <a:pt x="1989868" y="551974"/>
                  <a:pt x="2015966" y="563880"/>
                </a:cubicBezTo>
                <a:cubicBezTo>
                  <a:pt x="2042065" y="575786"/>
                  <a:pt x="2070926" y="581787"/>
                  <a:pt x="2102644" y="581787"/>
                </a:cubicBezTo>
                <a:cubicBezTo>
                  <a:pt x="2146268" y="581787"/>
                  <a:pt x="2181606" y="570548"/>
                  <a:pt x="2208657" y="547973"/>
                </a:cubicBezTo>
                <a:cubicBezTo>
                  <a:pt x="2235708" y="525399"/>
                  <a:pt x="2249234" y="495776"/>
                  <a:pt x="2249234" y="459010"/>
                </a:cubicBezTo>
                <a:cubicBezTo>
                  <a:pt x="2249234" y="426244"/>
                  <a:pt x="2238851" y="399955"/>
                  <a:pt x="2217992" y="380143"/>
                </a:cubicBezTo>
                <a:cubicBezTo>
                  <a:pt x="2197132" y="360331"/>
                  <a:pt x="2165604" y="346805"/>
                  <a:pt x="2123504" y="339566"/>
                </a:cubicBezTo>
                <a:close/>
                <a:moveTo>
                  <a:pt x="2658332" y="237649"/>
                </a:moveTo>
                <a:cubicBezTo>
                  <a:pt x="2693194" y="274130"/>
                  <a:pt x="2710624" y="321278"/>
                  <a:pt x="2710624" y="379000"/>
                </a:cubicBezTo>
                <a:cubicBezTo>
                  <a:pt x="2710624" y="436721"/>
                  <a:pt x="2692241" y="486632"/>
                  <a:pt x="2655570" y="524637"/>
                </a:cubicBezTo>
                <a:cubicBezTo>
                  <a:pt x="2618899" y="562737"/>
                  <a:pt x="2570321" y="581787"/>
                  <a:pt x="2510123" y="581787"/>
                </a:cubicBezTo>
                <a:cubicBezTo>
                  <a:pt x="2449925" y="581787"/>
                  <a:pt x="2401538" y="564071"/>
                  <a:pt x="2365915" y="528542"/>
                </a:cubicBezTo>
                <a:cubicBezTo>
                  <a:pt x="2330291" y="493109"/>
                  <a:pt x="2312480" y="445294"/>
                  <a:pt x="2312480" y="385286"/>
                </a:cubicBezTo>
                <a:cubicBezTo>
                  <a:pt x="2312765" y="324517"/>
                  <a:pt x="2331625" y="275558"/>
                  <a:pt x="2369058" y="238506"/>
                </a:cubicBezTo>
                <a:cubicBezTo>
                  <a:pt x="2406491" y="201454"/>
                  <a:pt x="2455259" y="182880"/>
                  <a:pt x="2515267" y="182880"/>
                </a:cubicBezTo>
                <a:cubicBezTo>
                  <a:pt x="2575274" y="182880"/>
                  <a:pt x="2623471" y="201073"/>
                  <a:pt x="2658332" y="237554"/>
                </a:cubicBezTo>
                <a:close/>
                <a:moveTo>
                  <a:pt x="2619375" y="381286"/>
                </a:moveTo>
                <a:cubicBezTo>
                  <a:pt x="2619375" y="343376"/>
                  <a:pt x="2610041" y="312801"/>
                  <a:pt x="2591467" y="289751"/>
                </a:cubicBezTo>
                <a:cubicBezTo>
                  <a:pt x="2572893" y="266700"/>
                  <a:pt x="2546699" y="255175"/>
                  <a:pt x="2512981" y="255175"/>
                </a:cubicBezTo>
                <a:cubicBezTo>
                  <a:pt x="2479262" y="255175"/>
                  <a:pt x="2453164" y="267081"/>
                  <a:pt x="2433161" y="290894"/>
                </a:cubicBezTo>
                <a:cubicBezTo>
                  <a:pt x="2413159" y="314706"/>
                  <a:pt x="2403253" y="345567"/>
                  <a:pt x="2403253" y="383572"/>
                </a:cubicBezTo>
                <a:cubicBezTo>
                  <a:pt x="2403253" y="421577"/>
                  <a:pt x="2413159" y="453676"/>
                  <a:pt x="2432876" y="476250"/>
                </a:cubicBezTo>
                <a:cubicBezTo>
                  <a:pt x="2452592" y="498824"/>
                  <a:pt x="2479453" y="510064"/>
                  <a:pt x="2513457" y="510064"/>
                </a:cubicBezTo>
                <a:cubicBezTo>
                  <a:pt x="2547461" y="510064"/>
                  <a:pt x="2573274" y="498443"/>
                  <a:pt x="2591753" y="475107"/>
                </a:cubicBezTo>
                <a:cubicBezTo>
                  <a:pt x="2610231" y="451771"/>
                  <a:pt x="2619470" y="420529"/>
                  <a:pt x="2619470" y="381381"/>
                </a:cubicBezTo>
                <a:close/>
                <a:moveTo>
                  <a:pt x="3219260" y="494729"/>
                </a:moveTo>
                <a:cubicBezTo>
                  <a:pt x="3210782" y="500634"/>
                  <a:pt x="3203162" y="504920"/>
                  <a:pt x="3196209" y="507397"/>
                </a:cubicBezTo>
                <a:cubicBezTo>
                  <a:pt x="3189256" y="509873"/>
                  <a:pt x="3182303" y="511112"/>
                  <a:pt x="3175349" y="511112"/>
                </a:cubicBezTo>
                <a:cubicBezTo>
                  <a:pt x="3161919" y="511112"/>
                  <a:pt x="3151537" y="506730"/>
                  <a:pt x="3144107" y="497872"/>
                </a:cubicBezTo>
                <a:cubicBezTo>
                  <a:pt x="3136678" y="489109"/>
                  <a:pt x="3132963" y="475393"/>
                  <a:pt x="3132963" y="456724"/>
                </a:cubicBezTo>
                <a:lnTo>
                  <a:pt x="3132963" y="260985"/>
                </a:lnTo>
                <a:lnTo>
                  <a:pt x="3230118" y="260985"/>
                </a:lnTo>
                <a:lnTo>
                  <a:pt x="3230118" y="191738"/>
                </a:lnTo>
                <a:lnTo>
                  <a:pt x="3132963" y="191738"/>
                </a:lnTo>
                <a:lnTo>
                  <a:pt x="3132963" y="82677"/>
                </a:lnTo>
                <a:lnTo>
                  <a:pt x="3043999" y="98298"/>
                </a:lnTo>
                <a:lnTo>
                  <a:pt x="3043999" y="191643"/>
                </a:lnTo>
                <a:lnTo>
                  <a:pt x="2893028" y="191643"/>
                </a:lnTo>
                <a:lnTo>
                  <a:pt x="2893028" y="130969"/>
                </a:lnTo>
                <a:cubicBezTo>
                  <a:pt x="2893028" y="111157"/>
                  <a:pt x="2897315" y="96203"/>
                  <a:pt x="2905887" y="86297"/>
                </a:cubicBezTo>
                <a:cubicBezTo>
                  <a:pt x="2914460" y="76391"/>
                  <a:pt x="2926652" y="71438"/>
                  <a:pt x="2942558" y="71438"/>
                </a:cubicBezTo>
                <a:cubicBezTo>
                  <a:pt x="2950750" y="71438"/>
                  <a:pt x="2958274" y="72581"/>
                  <a:pt x="2965037" y="74962"/>
                </a:cubicBezTo>
                <a:cubicBezTo>
                  <a:pt x="2971895" y="77343"/>
                  <a:pt x="2978468" y="80582"/>
                  <a:pt x="2984945" y="84868"/>
                </a:cubicBezTo>
                <a:lnTo>
                  <a:pt x="3021425" y="20479"/>
                </a:lnTo>
                <a:cubicBezTo>
                  <a:pt x="3008281" y="13526"/>
                  <a:pt x="2994851" y="8382"/>
                  <a:pt x="2981230" y="5048"/>
                </a:cubicBezTo>
                <a:cubicBezTo>
                  <a:pt x="2967609" y="1715"/>
                  <a:pt x="2953417" y="0"/>
                  <a:pt x="2938844" y="0"/>
                </a:cubicBezTo>
                <a:cubicBezTo>
                  <a:pt x="2896172" y="0"/>
                  <a:pt x="2863120" y="11621"/>
                  <a:pt x="2839688" y="34957"/>
                </a:cubicBezTo>
                <a:cubicBezTo>
                  <a:pt x="2816257" y="58293"/>
                  <a:pt x="2804541" y="90011"/>
                  <a:pt x="2804541" y="130207"/>
                </a:cubicBezTo>
                <a:lnTo>
                  <a:pt x="2804541" y="191643"/>
                </a:lnTo>
                <a:lnTo>
                  <a:pt x="2739771" y="191643"/>
                </a:lnTo>
                <a:lnTo>
                  <a:pt x="2739771" y="260890"/>
                </a:lnTo>
                <a:lnTo>
                  <a:pt x="2804541" y="260890"/>
                </a:lnTo>
                <a:lnTo>
                  <a:pt x="2804541" y="572643"/>
                </a:lnTo>
                <a:lnTo>
                  <a:pt x="2893124" y="572643"/>
                </a:lnTo>
                <a:lnTo>
                  <a:pt x="2893124" y="261080"/>
                </a:lnTo>
                <a:lnTo>
                  <a:pt x="3044095" y="261080"/>
                </a:lnTo>
                <a:lnTo>
                  <a:pt x="3044095" y="469487"/>
                </a:lnTo>
                <a:cubicBezTo>
                  <a:pt x="3044095" y="506159"/>
                  <a:pt x="3053524" y="534067"/>
                  <a:pt x="3072384" y="553212"/>
                </a:cubicBezTo>
                <a:cubicBezTo>
                  <a:pt x="3091244" y="572357"/>
                  <a:pt x="3119342" y="581882"/>
                  <a:pt x="3156871" y="581882"/>
                </a:cubicBezTo>
                <a:cubicBezTo>
                  <a:pt x="3175254" y="581882"/>
                  <a:pt x="3192304" y="579501"/>
                  <a:pt x="3208020" y="574643"/>
                </a:cubicBezTo>
                <a:cubicBezTo>
                  <a:pt x="3223736" y="569786"/>
                  <a:pt x="3236690" y="563309"/>
                  <a:pt x="3246882" y="555117"/>
                </a:cubicBezTo>
                <a:lnTo>
                  <a:pt x="3219355" y="494824"/>
                </a:lnTo>
                <a:close/>
                <a:moveTo>
                  <a:pt x="0" y="1449229"/>
                </a:moveTo>
                <a:lnTo>
                  <a:pt x="91154" y="1449229"/>
                </a:lnTo>
                <a:lnTo>
                  <a:pt x="91154" y="915638"/>
                </a:lnTo>
                <a:lnTo>
                  <a:pt x="0" y="915638"/>
                </a:lnTo>
                <a:lnTo>
                  <a:pt x="0" y="1449229"/>
                </a:lnTo>
                <a:close/>
                <a:moveTo>
                  <a:pt x="463391" y="1068229"/>
                </a:moveTo>
                <a:lnTo>
                  <a:pt x="552355" y="1068229"/>
                </a:lnTo>
                <a:lnTo>
                  <a:pt x="552355" y="1426559"/>
                </a:lnTo>
                <a:cubicBezTo>
                  <a:pt x="552355" y="1490758"/>
                  <a:pt x="534829" y="1540574"/>
                  <a:pt x="499682" y="1575721"/>
                </a:cubicBezTo>
                <a:cubicBezTo>
                  <a:pt x="464534" y="1610963"/>
                  <a:pt x="416243" y="1628585"/>
                  <a:pt x="354806" y="1628585"/>
                </a:cubicBezTo>
                <a:cubicBezTo>
                  <a:pt x="318325" y="1628585"/>
                  <a:pt x="284893" y="1621917"/>
                  <a:pt x="254318" y="1608677"/>
                </a:cubicBezTo>
                <a:cubicBezTo>
                  <a:pt x="223838" y="1595438"/>
                  <a:pt x="197739" y="1574959"/>
                  <a:pt x="176213" y="1547431"/>
                </a:cubicBezTo>
                <a:lnTo>
                  <a:pt x="240983" y="1499426"/>
                </a:lnTo>
                <a:cubicBezTo>
                  <a:pt x="255365" y="1519238"/>
                  <a:pt x="271844" y="1534097"/>
                  <a:pt x="290322" y="1543907"/>
                </a:cubicBezTo>
                <a:cubicBezTo>
                  <a:pt x="308800" y="1553718"/>
                  <a:pt x="330803" y="1558576"/>
                  <a:pt x="356330" y="1558576"/>
                </a:cubicBezTo>
                <a:cubicBezTo>
                  <a:pt x="389573" y="1558576"/>
                  <a:pt x="415766" y="1548765"/>
                  <a:pt x="434816" y="1529144"/>
                </a:cubicBezTo>
                <a:cubicBezTo>
                  <a:pt x="453962" y="1509522"/>
                  <a:pt x="463487" y="1480376"/>
                  <a:pt x="463487" y="1441704"/>
                </a:cubicBezTo>
                <a:lnTo>
                  <a:pt x="463487" y="1398175"/>
                </a:lnTo>
                <a:lnTo>
                  <a:pt x="461963" y="1398175"/>
                </a:lnTo>
                <a:cubicBezTo>
                  <a:pt x="448056" y="1417796"/>
                  <a:pt x="431101" y="1432655"/>
                  <a:pt x="411194" y="1442847"/>
                </a:cubicBezTo>
                <a:cubicBezTo>
                  <a:pt x="391287" y="1453039"/>
                  <a:pt x="366522" y="1458087"/>
                  <a:pt x="336995" y="1458087"/>
                </a:cubicBezTo>
                <a:cubicBezTo>
                  <a:pt x="287655" y="1458087"/>
                  <a:pt x="247936" y="1441418"/>
                  <a:pt x="217932" y="1408081"/>
                </a:cubicBezTo>
                <a:cubicBezTo>
                  <a:pt x="187928" y="1374743"/>
                  <a:pt x="172879" y="1328261"/>
                  <a:pt x="172879" y="1268730"/>
                </a:cubicBezTo>
                <a:cubicBezTo>
                  <a:pt x="172879" y="1202722"/>
                  <a:pt x="190214" y="1151382"/>
                  <a:pt x="224790" y="1114520"/>
                </a:cubicBezTo>
                <a:cubicBezTo>
                  <a:pt x="259366" y="1077659"/>
                  <a:pt x="302324" y="1059275"/>
                  <a:pt x="353759" y="1059275"/>
                </a:cubicBezTo>
                <a:cubicBezTo>
                  <a:pt x="376333" y="1059275"/>
                  <a:pt x="397097" y="1063466"/>
                  <a:pt x="416052" y="1071944"/>
                </a:cubicBezTo>
                <a:cubicBezTo>
                  <a:pt x="435007" y="1080421"/>
                  <a:pt x="450342" y="1092422"/>
                  <a:pt x="461963" y="1108043"/>
                </a:cubicBezTo>
                <a:lnTo>
                  <a:pt x="463487" y="1108043"/>
                </a:lnTo>
                <a:lnTo>
                  <a:pt x="463487" y="1068229"/>
                </a:lnTo>
                <a:close/>
                <a:moveTo>
                  <a:pt x="464153" y="1228154"/>
                </a:moveTo>
                <a:cubicBezTo>
                  <a:pt x="464153" y="1201388"/>
                  <a:pt x="455105" y="1178528"/>
                  <a:pt x="437007" y="1159478"/>
                </a:cubicBezTo>
                <a:cubicBezTo>
                  <a:pt x="418910" y="1140428"/>
                  <a:pt x="395573" y="1130999"/>
                  <a:pt x="367094" y="1130999"/>
                </a:cubicBezTo>
                <a:cubicBezTo>
                  <a:pt x="335375" y="1130999"/>
                  <a:pt x="310134" y="1142619"/>
                  <a:pt x="291560" y="1165765"/>
                </a:cubicBezTo>
                <a:cubicBezTo>
                  <a:pt x="272987" y="1189006"/>
                  <a:pt x="263652" y="1221677"/>
                  <a:pt x="263652" y="1263777"/>
                </a:cubicBezTo>
                <a:cubicBezTo>
                  <a:pt x="263652" y="1301687"/>
                  <a:pt x="272225" y="1331595"/>
                  <a:pt x="289465" y="1353407"/>
                </a:cubicBezTo>
                <a:cubicBezTo>
                  <a:pt x="306705" y="1375220"/>
                  <a:pt x="330613" y="1386173"/>
                  <a:pt x="361093" y="1386173"/>
                </a:cubicBezTo>
                <a:cubicBezTo>
                  <a:pt x="391573" y="1386173"/>
                  <a:pt x="416433" y="1375601"/>
                  <a:pt x="435483" y="1354360"/>
                </a:cubicBezTo>
                <a:cubicBezTo>
                  <a:pt x="454533" y="1333119"/>
                  <a:pt x="464153" y="1305592"/>
                  <a:pt x="464153" y="1271588"/>
                </a:cubicBezTo>
                <a:lnTo>
                  <a:pt x="464153" y="1228058"/>
                </a:lnTo>
                <a:close/>
                <a:moveTo>
                  <a:pt x="860965" y="1059275"/>
                </a:moveTo>
                <a:cubicBezTo>
                  <a:pt x="835914" y="1059275"/>
                  <a:pt x="812673" y="1064514"/>
                  <a:pt x="791432" y="1075087"/>
                </a:cubicBezTo>
                <a:cubicBezTo>
                  <a:pt x="770096" y="1085660"/>
                  <a:pt x="752570" y="1100614"/>
                  <a:pt x="738950" y="1119950"/>
                </a:cubicBezTo>
                <a:lnTo>
                  <a:pt x="737426" y="1119950"/>
                </a:lnTo>
                <a:lnTo>
                  <a:pt x="737426" y="1068229"/>
                </a:lnTo>
                <a:lnTo>
                  <a:pt x="648462" y="1068229"/>
                </a:lnTo>
                <a:lnTo>
                  <a:pt x="648462" y="1449229"/>
                </a:lnTo>
                <a:lnTo>
                  <a:pt x="737426" y="1449229"/>
                </a:lnTo>
                <a:lnTo>
                  <a:pt x="737426" y="1231964"/>
                </a:lnTo>
                <a:cubicBezTo>
                  <a:pt x="737426" y="1202912"/>
                  <a:pt x="745808" y="1178909"/>
                  <a:pt x="762572" y="1159764"/>
                </a:cubicBezTo>
                <a:cubicBezTo>
                  <a:pt x="779336" y="1140714"/>
                  <a:pt x="800862" y="1131094"/>
                  <a:pt x="827151" y="1131094"/>
                </a:cubicBezTo>
                <a:cubicBezTo>
                  <a:pt x="851916" y="1131094"/>
                  <a:pt x="870585" y="1139285"/>
                  <a:pt x="882968" y="1155668"/>
                </a:cubicBezTo>
                <a:cubicBezTo>
                  <a:pt x="895350" y="1172051"/>
                  <a:pt x="901541" y="1195769"/>
                  <a:pt x="901541" y="1226725"/>
                </a:cubicBezTo>
                <a:lnTo>
                  <a:pt x="901541" y="1449229"/>
                </a:lnTo>
                <a:lnTo>
                  <a:pt x="990505" y="1449229"/>
                </a:lnTo>
                <a:lnTo>
                  <a:pt x="990505" y="1214819"/>
                </a:lnTo>
                <a:cubicBezTo>
                  <a:pt x="990505" y="1165003"/>
                  <a:pt x="979456" y="1126617"/>
                  <a:pt x="957358" y="1099661"/>
                </a:cubicBezTo>
                <a:cubicBezTo>
                  <a:pt x="935260" y="1072706"/>
                  <a:pt x="903161" y="1059275"/>
                  <a:pt x="860965" y="1059275"/>
                </a:cubicBezTo>
                <a:close/>
                <a:moveTo>
                  <a:pt x="1124236" y="890683"/>
                </a:moveTo>
                <a:cubicBezTo>
                  <a:pt x="1108139" y="890683"/>
                  <a:pt x="1094994" y="895731"/>
                  <a:pt x="1084802" y="905923"/>
                </a:cubicBezTo>
                <a:cubicBezTo>
                  <a:pt x="1074611" y="916115"/>
                  <a:pt x="1069562" y="928592"/>
                  <a:pt x="1069562" y="943547"/>
                </a:cubicBezTo>
                <a:cubicBezTo>
                  <a:pt x="1069562" y="958501"/>
                  <a:pt x="1074611" y="970788"/>
                  <a:pt x="1084802" y="981266"/>
                </a:cubicBezTo>
                <a:cubicBezTo>
                  <a:pt x="1094994" y="991838"/>
                  <a:pt x="1108139" y="997077"/>
                  <a:pt x="1124236" y="997077"/>
                </a:cubicBezTo>
                <a:cubicBezTo>
                  <a:pt x="1140333" y="997077"/>
                  <a:pt x="1154240" y="992029"/>
                  <a:pt x="1164431" y="981837"/>
                </a:cubicBezTo>
                <a:cubicBezTo>
                  <a:pt x="1174623" y="971645"/>
                  <a:pt x="1179671" y="958977"/>
                  <a:pt x="1179671" y="943928"/>
                </a:cubicBezTo>
                <a:cubicBezTo>
                  <a:pt x="1179671" y="928878"/>
                  <a:pt x="1174623" y="916115"/>
                  <a:pt x="1164431" y="906018"/>
                </a:cubicBezTo>
                <a:cubicBezTo>
                  <a:pt x="1154240" y="895826"/>
                  <a:pt x="1140905" y="890778"/>
                  <a:pt x="1124236" y="890778"/>
                </a:cubicBezTo>
                <a:close/>
                <a:moveTo>
                  <a:pt x="1079564" y="1449229"/>
                </a:moveTo>
                <a:lnTo>
                  <a:pt x="1168527" y="1449229"/>
                </a:lnTo>
                <a:lnTo>
                  <a:pt x="1168527" y="1068229"/>
                </a:lnTo>
                <a:lnTo>
                  <a:pt x="1079564" y="1068229"/>
                </a:lnTo>
                <a:lnTo>
                  <a:pt x="1079564" y="1449229"/>
                </a:lnTo>
                <a:close/>
                <a:moveTo>
                  <a:pt x="1440656" y="1383697"/>
                </a:moveTo>
                <a:cubicBezTo>
                  <a:pt x="1433703" y="1386173"/>
                  <a:pt x="1426750" y="1387412"/>
                  <a:pt x="1419797" y="1387412"/>
                </a:cubicBezTo>
                <a:cubicBezTo>
                  <a:pt x="1406366" y="1387412"/>
                  <a:pt x="1395984" y="1383030"/>
                  <a:pt x="1388555" y="1374172"/>
                </a:cubicBezTo>
                <a:cubicBezTo>
                  <a:pt x="1381125" y="1365409"/>
                  <a:pt x="1377410" y="1351693"/>
                  <a:pt x="1377410" y="1333024"/>
                </a:cubicBezTo>
                <a:lnTo>
                  <a:pt x="1377410" y="1137285"/>
                </a:lnTo>
                <a:lnTo>
                  <a:pt x="1474565" y="1137285"/>
                </a:lnTo>
                <a:lnTo>
                  <a:pt x="1474565" y="1068038"/>
                </a:lnTo>
                <a:lnTo>
                  <a:pt x="1377410" y="1068038"/>
                </a:lnTo>
                <a:lnTo>
                  <a:pt x="1377410" y="958977"/>
                </a:lnTo>
                <a:lnTo>
                  <a:pt x="1288447" y="974598"/>
                </a:lnTo>
                <a:lnTo>
                  <a:pt x="1288447" y="1067943"/>
                </a:lnTo>
                <a:lnTo>
                  <a:pt x="1224820" y="1067943"/>
                </a:lnTo>
                <a:lnTo>
                  <a:pt x="1224820" y="1137190"/>
                </a:lnTo>
                <a:lnTo>
                  <a:pt x="1288447" y="1137190"/>
                </a:lnTo>
                <a:lnTo>
                  <a:pt x="1288447" y="1345597"/>
                </a:lnTo>
                <a:cubicBezTo>
                  <a:pt x="1288447" y="1382268"/>
                  <a:pt x="1297877" y="1410176"/>
                  <a:pt x="1316736" y="1429322"/>
                </a:cubicBezTo>
                <a:cubicBezTo>
                  <a:pt x="1335596" y="1448467"/>
                  <a:pt x="1363789" y="1457992"/>
                  <a:pt x="1401223" y="1457992"/>
                </a:cubicBezTo>
                <a:cubicBezTo>
                  <a:pt x="1419606" y="1457992"/>
                  <a:pt x="1436656" y="1455610"/>
                  <a:pt x="1452372" y="1450753"/>
                </a:cubicBezTo>
                <a:cubicBezTo>
                  <a:pt x="1468088" y="1445895"/>
                  <a:pt x="1481042" y="1439418"/>
                  <a:pt x="1491234" y="1431227"/>
                </a:cubicBezTo>
                <a:lnTo>
                  <a:pt x="1463707" y="1370933"/>
                </a:lnTo>
                <a:cubicBezTo>
                  <a:pt x="1455230" y="1376839"/>
                  <a:pt x="1447610" y="1381125"/>
                  <a:pt x="1440656" y="1383602"/>
                </a:cubicBezTo>
                <a:close/>
                <a:moveTo>
                  <a:pt x="1829657" y="1107662"/>
                </a:moveTo>
                <a:cubicBezTo>
                  <a:pt x="1859185" y="1139952"/>
                  <a:pt x="1873949" y="1186434"/>
                  <a:pt x="1873949" y="1247204"/>
                </a:cubicBezTo>
                <a:lnTo>
                  <a:pt x="1873949" y="1280731"/>
                </a:lnTo>
                <a:lnTo>
                  <a:pt x="1612392" y="1280731"/>
                </a:lnTo>
                <a:cubicBezTo>
                  <a:pt x="1613154" y="1316927"/>
                  <a:pt x="1622965" y="1344073"/>
                  <a:pt x="1641824" y="1362075"/>
                </a:cubicBezTo>
                <a:cubicBezTo>
                  <a:pt x="1660684" y="1380077"/>
                  <a:pt x="1684020" y="1389031"/>
                  <a:pt x="1711738" y="1389031"/>
                </a:cubicBezTo>
                <a:cubicBezTo>
                  <a:pt x="1731074" y="1389031"/>
                  <a:pt x="1748314" y="1384459"/>
                  <a:pt x="1763459" y="1375220"/>
                </a:cubicBezTo>
                <a:cubicBezTo>
                  <a:pt x="1778603" y="1366076"/>
                  <a:pt x="1791462" y="1352360"/>
                  <a:pt x="1802130" y="1334262"/>
                </a:cubicBezTo>
                <a:lnTo>
                  <a:pt x="1870234" y="1371505"/>
                </a:lnTo>
                <a:cubicBezTo>
                  <a:pt x="1852613" y="1399318"/>
                  <a:pt x="1830324" y="1420654"/>
                  <a:pt x="1803464" y="1435703"/>
                </a:cubicBezTo>
                <a:cubicBezTo>
                  <a:pt x="1776508" y="1450753"/>
                  <a:pt x="1744980" y="1458182"/>
                  <a:pt x="1708785" y="1458182"/>
                </a:cubicBezTo>
                <a:cubicBezTo>
                  <a:pt x="1652207" y="1458182"/>
                  <a:pt x="1607058" y="1441323"/>
                  <a:pt x="1573149" y="1407605"/>
                </a:cubicBezTo>
                <a:cubicBezTo>
                  <a:pt x="1539335" y="1373886"/>
                  <a:pt x="1522381" y="1325404"/>
                  <a:pt x="1522381" y="1262158"/>
                </a:cubicBezTo>
                <a:cubicBezTo>
                  <a:pt x="1522667" y="1201865"/>
                  <a:pt x="1540097" y="1153001"/>
                  <a:pt x="1574673" y="1115568"/>
                </a:cubicBezTo>
                <a:cubicBezTo>
                  <a:pt x="1609249" y="1078135"/>
                  <a:pt x="1652778" y="1059371"/>
                  <a:pt x="1705070" y="1059371"/>
                </a:cubicBezTo>
                <a:cubicBezTo>
                  <a:pt x="1757363" y="1059371"/>
                  <a:pt x="1800225" y="1075468"/>
                  <a:pt x="1829753" y="1107758"/>
                </a:cubicBezTo>
                <a:close/>
                <a:moveTo>
                  <a:pt x="1788414" y="1218152"/>
                </a:moveTo>
                <a:cubicBezTo>
                  <a:pt x="1788414" y="1188625"/>
                  <a:pt x="1781175" y="1165860"/>
                  <a:pt x="1766602" y="1149858"/>
                </a:cubicBezTo>
                <a:cubicBezTo>
                  <a:pt x="1752029" y="1133856"/>
                  <a:pt x="1732026" y="1125855"/>
                  <a:pt x="1706499" y="1125855"/>
                </a:cubicBezTo>
                <a:cubicBezTo>
                  <a:pt x="1680972" y="1125855"/>
                  <a:pt x="1658398" y="1134618"/>
                  <a:pt x="1641729" y="1152049"/>
                </a:cubicBezTo>
                <a:cubicBezTo>
                  <a:pt x="1625060" y="1169575"/>
                  <a:pt x="1615154" y="1191578"/>
                  <a:pt x="1612011" y="1218057"/>
                </a:cubicBezTo>
                <a:lnTo>
                  <a:pt x="1788414" y="1218057"/>
                </a:lnTo>
                <a:close/>
              </a:path>
            </a:pathLst>
          </a:custGeom>
          <a:gradFill>
            <a:gsLst>
              <a:gs pos="0">
                <a:srgbClr val="FFFFFF"/>
              </a:gs>
              <a:gs pos="71000">
                <a:srgbClr val="FFEBB6"/>
              </a:gs>
              <a:gs pos="100000">
                <a:srgbClr val="FFE6A4"/>
              </a:gs>
            </a:gsLst>
            <a:lin ang="0" scaled="1"/>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spTree>
    <p:extLst>
      <p:ext uri="{BB962C8B-B14F-4D97-AF65-F5344CB8AC3E}">
        <p14:creationId xmlns:p14="http://schemas.microsoft.com/office/powerpoint/2010/main" val="3418491983"/>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DFC294-8A26-120C-670A-C3BCB5E87EDD}"/>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793622C4-2B8D-1043-10DA-33B5AD98158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bwMode="white">
          <a:xfrm>
            <a:off x="584200" y="2305051"/>
            <a:ext cx="5577840" cy="1228726"/>
          </a:xfrm>
          <a:noFill/>
        </p:spPr>
        <p:txBody>
          <a:bodyPr vert="horz" wrap="square" lIns="0" tIns="0" rIns="0" bIns="0" rtlCol="0" anchor="b" anchorCtr="0">
            <a:spAutoFit/>
          </a:bodyPr>
          <a:lstStyle>
            <a:lvl1pPr>
              <a:defRPr lang="en-US" sz="4000" dirty="0">
                <a:solidFill>
                  <a:srgbClr val="FFF0C9"/>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0"/>
            <a:ext cx="557784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340408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15633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8901897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9773708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715236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7226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5009810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7650967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1975530"/>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6386721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34775928"/>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629978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709929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27640856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71214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089040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3667849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9392960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506469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76307240"/>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8710794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2348323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9678404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05331023"/>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087043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3931138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593533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2709531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8140362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9314987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9092015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619496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5281737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7563292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1920257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40446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905926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917392958"/>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92177880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17086222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08674506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24271951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750172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2A1F847-CE64-A34B-15E6-0B12962D9A5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E5DEF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21792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6716523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598029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280CCC-ED0A-7299-2F0C-04B3B632D26C}"/>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E5DEF2"/>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916467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58741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95569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79205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6011260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511110906"/>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28346734"/>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931450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2.sv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image" Target="../media/image1.png"/><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75.xml"/><Relationship Id="rId21" Type="http://schemas.openxmlformats.org/officeDocument/2006/relationships/slideLayout" Target="../slideLayouts/slideLayout70.xml"/><Relationship Id="rId34" Type="http://schemas.openxmlformats.org/officeDocument/2006/relationships/slideLayout" Target="../slideLayouts/slideLayout83.xml"/><Relationship Id="rId42" Type="http://schemas.openxmlformats.org/officeDocument/2006/relationships/slideLayout" Target="../slideLayouts/slideLayout91.xml"/><Relationship Id="rId47" Type="http://schemas.openxmlformats.org/officeDocument/2006/relationships/slideLayout" Target="../slideLayouts/slideLayout96.xml"/><Relationship Id="rId50" Type="http://schemas.openxmlformats.org/officeDocument/2006/relationships/slideLayout" Target="../slideLayouts/slideLayout99.xml"/><Relationship Id="rId55" Type="http://schemas.openxmlformats.org/officeDocument/2006/relationships/slideLayout" Target="../slideLayouts/slideLayout104.xml"/><Relationship Id="rId63" Type="http://schemas.openxmlformats.org/officeDocument/2006/relationships/slideLayout" Target="../slideLayouts/slideLayout112.xml"/><Relationship Id="rId68" Type="http://schemas.openxmlformats.org/officeDocument/2006/relationships/image" Target="../media/image2.svg"/><Relationship Id="rId7" Type="http://schemas.openxmlformats.org/officeDocument/2006/relationships/slideLayout" Target="../slideLayouts/slideLayout56.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29" Type="http://schemas.openxmlformats.org/officeDocument/2006/relationships/slideLayout" Target="../slideLayouts/slideLayout78.xml"/><Relationship Id="rId11" Type="http://schemas.openxmlformats.org/officeDocument/2006/relationships/slideLayout" Target="../slideLayouts/slideLayout60.xml"/><Relationship Id="rId24" Type="http://schemas.openxmlformats.org/officeDocument/2006/relationships/slideLayout" Target="../slideLayouts/slideLayout73.xml"/><Relationship Id="rId32" Type="http://schemas.openxmlformats.org/officeDocument/2006/relationships/slideLayout" Target="../slideLayouts/slideLayout81.xml"/><Relationship Id="rId37" Type="http://schemas.openxmlformats.org/officeDocument/2006/relationships/slideLayout" Target="../slideLayouts/slideLayout86.xml"/><Relationship Id="rId40" Type="http://schemas.openxmlformats.org/officeDocument/2006/relationships/slideLayout" Target="../slideLayouts/slideLayout89.xml"/><Relationship Id="rId45" Type="http://schemas.openxmlformats.org/officeDocument/2006/relationships/slideLayout" Target="../slideLayouts/slideLayout94.xml"/><Relationship Id="rId53" Type="http://schemas.openxmlformats.org/officeDocument/2006/relationships/slideLayout" Target="../slideLayouts/slideLayout102.xml"/><Relationship Id="rId58" Type="http://schemas.openxmlformats.org/officeDocument/2006/relationships/slideLayout" Target="../slideLayouts/slideLayout107.xml"/><Relationship Id="rId66" Type="http://schemas.openxmlformats.org/officeDocument/2006/relationships/theme" Target="../theme/theme2.xml"/><Relationship Id="rId5" Type="http://schemas.openxmlformats.org/officeDocument/2006/relationships/slideLayout" Target="../slideLayouts/slideLayout54.xml"/><Relationship Id="rId61" Type="http://schemas.openxmlformats.org/officeDocument/2006/relationships/slideLayout" Target="../slideLayouts/slideLayout110.xml"/><Relationship Id="rId19" Type="http://schemas.openxmlformats.org/officeDocument/2006/relationships/slideLayout" Target="../slideLayouts/slideLayout68.xml"/><Relationship Id="rId14" Type="http://schemas.openxmlformats.org/officeDocument/2006/relationships/slideLayout" Target="../slideLayouts/slideLayout63.xml"/><Relationship Id="rId22" Type="http://schemas.openxmlformats.org/officeDocument/2006/relationships/slideLayout" Target="../slideLayouts/slideLayout71.xml"/><Relationship Id="rId27" Type="http://schemas.openxmlformats.org/officeDocument/2006/relationships/slideLayout" Target="../slideLayouts/slideLayout76.xml"/><Relationship Id="rId30" Type="http://schemas.openxmlformats.org/officeDocument/2006/relationships/slideLayout" Target="../slideLayouts/slideLayout79.xml"/><Relationship Id="rId35" Type="http://schemas.openxmlformats.org/officeDocument/2006/relationships/slideLayout" Target="../slideLayouts/slideLayout84.xml"/><Relationship Id="rId43" Type="http://schemas.openxmlformats.org/officeDocument/2006/relationships/slideLayout" Target="../slideLayouts/slideLayout92.xml"/><Relationship Id="rId48" Type="http://schemas.openxmlformats.org/officeDocument/2006/relationships/slideLayout" Target="../slideLayouts/slideLayout97.xml"/><Relationship Id="rId56" Type="http://schemas.openxmlformats.org/officeDocument/2006/relationships/slideLayout" Target="../slideLayouts/slideLayout105.xml"/><Relationship Id="rId64" Type="http://schemas.openxmlformats.org/officeDocument/2006/relationships/slideLayout" Target="../slideLayouts/slideLayout113.xml"/><Relationship Id="rId8" Type="http://schemas.openxmlformats.org/officeDocument/2006/relationships/slideLayout" Target="../slideLayouts/slideLayout57.xml"/><Relationship Id="rId51" Type="http://schemas.openxmlformats.org/officeDocument/2006/relationships/slideLayout" Target="../slideLayouts/slideLayout100.xml"/><Relationship Id="rId3" Type="http://schemas.openxmlformats.org/officeDocument/2006/relationships/slideLayout" Target="../slideLayouts/slideLayout52.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5" Type="http://schemas.openxmlformats.org/officeDocument/2006/relationships/slideLayout" Target="../slideLayouts/slideLayout74.xml"/><Relationship Id="rId33" Type="http://schemas.openxmlformats.org/officeDocument/2006/relationships/slideLayout" Target="../slideLayouts/slideLayout82.xml"/><Relationship Id="rId38" Type="http://schemas.openxmlformats.org/officeDocument/2006/relationships/slideLayout" Target="../slideLayouts/slideLayout87.xml"/><Relationship Id="rId46" Type="http://schemas.openxmlformats.org/officeDocument/2006/relationships/slideLayout" Target="../slideLayouts/slideLayout95.xml"/><Relationship Id="rId59" Type="http://schemas.openxmlformats.org/officeDocument/2006/relationships/slideLayout" Target="../slideLayouts/slideLayout108.xml"/><Relationship Id="rId67" Type="http://schemas.openxmlformats.org/officeDocument/2006/relationships/image" Target="../media/image1.png"/><Relationship Id="rId20" Type="http://schemas.openxmlformats.org/officeDocument/2006/relationships/slideLayout" Target="../slideLayouts/slideLayout69.xml"/><Relationship Id="rId41" Type="http://schemas.openxmlformats.org/officeDocument/2006/relationships/slideLayout" Target="../slideLayouts/slideLayout90.xml"/><Relationship Id="rId54" Type="http://schemas.openxmlformats.org/officeDocument/2006/relationships/slideLayout" Target="../slideLayouts/slideLayout103.xml"/><Relationship Id="rId62" Type="http://schemas.openxmlformats.org/officeDocument/2006/relationships/slideLayout" Target="../slideLayouts/slideLayout11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5" Type="http://schemas.openxmlformats.org/officeDocument/2006/relationships/slideLayout" Target="../slideLayouts/slideLayout64.xml"/><Relationship Id="rId23" Type="http://schemas.openxmlformats.org/officeDocument/2006/relationships/slideLayout" Target="../slideLayouts/slideLayout72.xml"/><Relationship Id="rId28" Type="http://schemas.openxmlformats.org/officeDocument/2006/relationships/slideLayout" Target="../slideLayouts/slideLayout77.xml"/><Relationship Id="rId36" Type="http://schemas.openxmlformats.org/officeDocument/2006/relationships/slideLayout" Target="../slideLayouts/slideLayout85.xml"/><Relationship Id="rId49" Type="http://schemas.openxmlformats.org/officeDocument/2006/relationships/slideLayout" Target="../slideLayouts/slideLayout98.xml"/><Relationship Id="rId57" Type="http://schemas.openxmlformats.org/officeDocument/2006/relationships/slideLayout" Target="../slideLayouts/slideLayout106.xml"/><Relationship Id="rId10" Type="http://schemas.openxmlformats.org/officeDocument/2006/relationships/slideLayout" Target="../slideLayouts/slideLayout59.xml"/><Relationship Id="rId31" Type="http://schemas.openxmlformats.org/officeDocument/2006/relationships/slideLayout" Target="../slideLayouts/slideLayout80.xml"/><Relationship Id="rId44" Type="http://schemas.openxmlformats.org/officeDocument/2006/relationships/slideLayout" Target="../slideLayouts/slideLayout93.xml"/><Relationship Id="rId52" Type="http://schemas.openxmlformats.org/officeDocument/2006/relationships/slideLayout" Target="../slideLayouts/slideLayout101.xml"/><Relationship Id="rId60" Type="http://schemas.openxmlformats.org/officeDocument/2006/relationships/slideLayout" Target="../slideLayouts/slideLayout109.xml"/><Relationship Id="rId65" Type="http://schemas.openxmlformats.org/officeDocument/2006/relationships/slideLayout" Target="../slideLayouts/slideLayout114.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3" Type="http://schemas.openxmlformats.org/officeDocument/2006/relationships/slideLayout" Target="../slideLayouts/slideLayout62.xml"/><Relationship Id="rId18" Type="http://schemas.openxmlformats.org/officeDocument/2006/relationships/slideLayout" Target="../slideLayouts/slideLayout67.xml"/><Relationship Id="rId39" Type="http://schemas.openxmlformats.org/officeDocument/2006/relationships/slideLayout" Target="../slideLayouts/slideLayout88.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127.xml"/><Relationship Id="rId18" Type="http://schemas.openxmlformats.org/officeDocument/2006/relationships/slideLayout" Target="../slideLayouts/slideLayout132.xml"/><Relationship Id="rId26" Type="http://schemas.openxmlformats.org/officeDocument/2006/relationships/slideLayout" Target="../slideLayouts/slideLayout140.xml"/><Relationship Id="rId39" Type="http://schemas.openxmlformats.org/officeDocument/2006/relationships/slideLayout" Target="../slideLayouts/slideLayout153.xml"/><Relationship Id="rId21" Type="http://schemas.openxmlformats.org/officeDocument/2006/relationships/slideLayout" Target="../slideLayouts/slideLayout135.xml"/><Relationship Id="rId34" Type="http://schemas.openxmlformats.org/officeDocument/2006/relationships/slideLayout" Target="../slideLayouts/slideLayout148.xml"/><Relationship Id="rId42" Type="http://schemas.openxmlformats.org/officeDocument/2006/relationships/slideLayout" Target="../slideLayouts/slideLayout156.xml"/><Relationship Id="rId47" Type="http://schemas.openxmlformats.org/officeDocument/2006/relationships/slideLayout" Target="../slideLayouts/slideLayout161.xml"/><Relationship Id="rId50" Type="http://schemas.openxmlformats.org/officeDocument/2006/relationships/theme" Target="../theme/theme3.xml"/><Relationship Id="rId7" Type="http://schemas.openxmlformats.org/officeDocument/2006/relationships/slideLayout" Target="../slideLayouts/slideLayout121.xml"/><Relationship Id="rId2" Type="http://schemas.openxmlformats.org/officeDocument/2006/relationships/slideLayout" Target="../slideLayouts/slideLayout116.xml"/><Relationship Id="rId16" Type="http://schemas.openxmlformats.org/officeDocument/2006/relationships/slideLayout" Target="../slideLayouts/slideLayout130.xml"/><Relationship Id="rId29" Type="http://schemas.openxmlformats.org/officeDocument/2006/relationships/slideLayout" Target="../slideLayouts/slideLayout143.xml"/><Relationship Id="rId11" Type="http://schemas.openxmlformats.org/officeDocument/2006/relationships/slideLayout" Target="../slideLayouts/slideLayout125.xml"/><Relationship Id="rId24" Type="http://schemas.openxmlformats.org/officeDocument/2006/relationships/slideLayout" Target="../slideLayouts/slideLayout138.xml"/><Relationship Id="rId32" Type="http://schemas.openxmlformats.org/officeDocument/2006/relationships/slideLayout" Target="../slideLayouts/slideLayout146.xml"/><Relationship Id="rId37" Type="http://schemas.openxmlformats.org/officeDocument/2006/relationships/slideLayout" Target="../slideLayouts/slideLayout151.xml"/><Relationship Id="rId40" Type="http://schemas.openxmlformats.org/officeDocument/2006/relationships/slideLayout" Target="../slideLayouts/slideLayout154.xml"/><Relationship Id="rId45" Type="http://schemas.openxmlformats.org/officeDocument/2006/relationships/slideLayout" Target="../slideLayouts/slideLayout159.xml"/><Relationship Id="rId5" Type="http://schemas.openxmlformats.org/officeDocument/2006/relationships/slideLayout" Target="../slideLayouts/slideLayout119.xml"/><Relationship Id="rId15" Type="http://schemas.openxmlformats.org/officeDocument/2006/relationships/slideLayout" Target="../slideLayouts/slideLayout129.xml"/><Relationship Id="rId23" Type="http://schemas.openxmlformats.org/officeDocument/2006/relationships/slideLayout" Target="../slideLayouts/slideLayout137.xml"/><Relationship Id="rId28" Type="http://schemas.openxmlformats.org/officeDocument/2006/relationships/slideLayout" Target="../slideLayouts/slideLayout142.xml"/><Relationship Id="rId36" Type="http://schemas.openxmlformats.org/officeDocument/2006/relationships/slideLayout" Target="../slideLayouts/slideLayout150.xml"/><Relationship Id="rId49" Type="http://schemas.openxmlformats.org/officeDocument/2006/relationships/slideLayout" Target="../slideLayouts/slideLayout163.xml"/><Relationship Id="rId10" Type="http://schemas.openxmlformats.org/officeDocument/2006/relationships/slideLayout" Target="../slideLayouts/slideLayout124.xml"/><Relationship Id="rId19" Type="http://schemas.openxmlformats.org/officeDocument/2006/relationships/slideLayout" Target="../slideLayouts/slideLayout133.xml"/><Relationship Id="rId31" Type="http://schemas.openxmlformats.org/officeDocument/2006/relationships/slideLayout" Target="../slideLayouts/slideLayout145.xml"/><Relationship Id="rId44" Type="http://schemas.openxmlformats.org/officeDocument/2006/relationships/slideLayout" Target="../slideLayouts/slideLayout158.xml"/><Relationship Id="rId52" Type="http://schemas.openxmlformats.org/officeDocument/2006/relationships/image" Target="../media/image2.svg"/><Relationship Id="rId4" Type="http://schemas.openxmlformats.org/officeDocument/2006/relationships/slideLayout" Target="../slideLayouts/slideLayout118.xml"/><Relationship Id="rId9" Type="http://schemas.openxmlformats.org/officeDocument/2006/relationships/slideLayout" Target="../slideLayouts/slideLayout123.xml"/><Relationship Id="rId14" Type="http://schemas.openxmlformats.org/officeDocument/2006/relationships/slideLayout" Target="../slideLayouts/slideLayout128.xml"/><Relationship Id="rId22" Type="http://schemas.openxmlformats.org/officeDocument/2006/relationships/slideLayout" Target="../slideLayouts/slideLayout136.xml"/><Relationship Id="rId27" Type="http://schemas.openxmlformats.org/officeDocument/2006/relationships/slideLayout" Target="../slideLayouts/slideLayout141.xml"/><Relationship Id="rId30" Type="http://schemas.openxmlformats.org/officeDocument/2006/relationships/slideLayout" Target="../slideLayouts/slideLayout144.xml"/><Relationship Id="rId35" Type="http://schemas.openxmlformats.org/officeDocument/2006/relationships/slideLayout" Target="../slideLayouts/slideLayout149.xml"/><Relationship Id="rId43" Type="http://schemas.openxmlformats.org/officeDocument/2006/relationships/slideLayout" Target="../slideLayouts/slideLayout157.xml"/><Relationship Id="rId48" Type="http://schemas.openxmlformats.org/officeDocument/2006/relationships/slideLayout" Target="../slideLayouts/slideLayout162.xml"/><Relationship Id="rId8" Type="http://schemas.openxmlformats.org/officeDocument/2006/relationships/slideLayout" Target="../slideLayouts/slideLayout122.xml"/><Relationship Id="rId51" Type="http://schemas.openxmlformats.org/officeDocument/2006/relationships/image" Target="../media/image1.png"/><Relationship Id="rId3" Type="http://schemas.openxmlformats.org/officeDocument/2006/relationships/slideLayout" Target="../slideLayouts/slideLayout117.xml"/><Relationship Id="rId12" Type="http://schemas.openxmlformats.org/officeDocument/2006/relationships/slideLayout" Target="../slideLayouts/slideLayout126.xml"/><Relationship Id="rId17" Type="http://schemas.openxmlformats.org/officeDocument/2006/relationships/slideLayout" Target="../slideLayouts/slideLayout131.xml"/><Relationship Id="rId25" Type="http://schemas.openxmlformats.org/officeDocument/2006/relationships/slideLayout" Target="../slideLayouts/slideLayout139.xml"/><Relationship Id="rId33" Type="http://schemas.openxmlformats.org/officeDocument/2006/relationships/slideLayout" Target="../slideLayouts/slideLayout147.xml"/><Relationship Id="rId38" Type="http://schemas.openxmlformats.org/officeDocument/2006/relationships/slideLayout" Target="../slideLayouts/slideLayout152.xml"/><Relationship Id="rId46" Type="http://schemas.openxmlformats.org/officeDocument/2006/relationships/slideLayout" Target="../slideLayouts/slideLayout160.xml"/><Relationship Id="rId20" Type="http://schemas.openxmlformats.org/officeDocument/2006/relationships/slideLayout" Target="../slideLayouts/slideLayout134.xml"/><Relationship Id="rId41" Type="http://schemas.openxmlformats.org/officeDocument/2006/relationships/slideLayout" Target="../slideLayouts/slideLayout155.xml"/><Relationship Id="rId1" Type="http://schemas.openxmlformats.org/officeDocument/2006/relationships/slideLayout" Target="../slideLayouts/slideLayout115.xml"/><Relationship Id="rId6" Type="http://schemas.openxmlformats.org/officeDocument/2006/relationships/slideLayout" Target="../slideLayouts/slideLayout120.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76.xml"/><Relationship Id="rId18" Type="http://schemas.openxmlformats.org/officeDocument/2006/relationships/slideLayout" Target="../slideLayouts/slideLayout181.xml"/><Relationship Id="rId26" Type="http://schemas.openxmlformats.org/officeDocument/2006/relationships/slideLayout" Target="../slideLayouts/slideLayout189.xml"/><Relationship Id="rId39" Type="http://schemas.openxmlformats.org/officeDocument/2006/relationships/slideLayout" Target="../slideLayouts/slideLayout202.xml"/><Relationship Id="rId21" Type="http://schemas.openxmlformats.org/officeDocument/2006/relationships/slideLayout" Target="../slideLayouts/slideLayout184.xml"/><Relationship Id="rId34" Type="http://schemas.openxmlformats.org/officeDocument/2006/relationships/slideLayout" Target="../slideLayouts/slideLayout197.xml"/><Relationship Id="rId42" Type="http://schemas.openxmlformats.org/officeDocument/2006/relationships/slideLayout" Target="../slideLayouts/slideLayout205.xml"/><Relationship Id="rId47" Type="http://schemas.openxmlformats.org/officeDocument/2006/relationships/slideLayout" Target="../slideLayouts/slideLayout210.xml"/><Relationship Id="rId50" Type="http://schemas.openxmlformats.org/officeDocument/2006/relationships/slideLayout" Target="../slideLayouts/slideLayout213.xml"/><Relationship Id="rId55" Type="http://schemas.openxmlformats.org/officeDocument/2006/relationships/slideLayout" Target="../slideLayouts/slideLayout218.xml"/><Relationship Id="rId63" Type="http://schemas.openxmlformats.org/officeDocument/2006/relationships/image" Target="../media/image2.svg"/><Relationship Id="rId7" Type="http://schemas.openxmlformats.org/officeDocument/2006/relationships/slideLayout" Target="../slideLayouts/slideLayout170.xml"/><Relationship Id="rId2" Type="http://schemas.openxmlformats.org/officeDocument/2006/relationships/slideLayout" Target="../slideLayouts/slideLayout165.xml"/><Relationship Id="rId16" Type="http://schemas.openxmlformats.org/officeDocument/2006/relationships/slideLayout" Target="../slideLayouts/slideLayout179.xml"/><Relationship Id="rId29" Type="http://schemas.openxmlformats.org/officeDocument/2006/relationships/slideLayout" Target="../slideLayouts/slideLayout192.xml"/><Relationship Id="rId11" Type="http://schemas.openxmlformats.org/officeDocument/2006/relationships/slideLayout" Target="../slideLayouts/slideLayout174.xml"/><Relationship Id="rId24" Type="http://schemas.openxmlformats.org/officeDocument/2006/relationships/slideLayout" Target="../slideLayouts/slideLayout187.xml"/><Relationship Id="rId32" Type="http://schemas.openxmlformats.org/officeDocument/2006/relationships/slideLayout" Target="../slideLayouts/slideLayout195.xml"/><Relationship Id="rId37" Type="http://schemas.openxmlformats.org/officeDocument/2006/relationships/slideLayout" Target="../slideLayouts/slideLayout200.xml"/><Relationship Id="rId40" Type="http://schemas.openxmlformats.org/officeDocument/2006/relationships/slideLayout" Target="../slideLayouts/slideLayout203.xml"/><Relationship Id="rId45" Type="http://schemas.openxmlformats.org/officeDocument/2006/relationships/slideLayout" Target="../slideLayouts/slideLayout208.xml"/><Relationship Id="rId53" Type="http://schemas.openxmlformats.org/officeDocument/2006/relationships/slideLayout" Target="../slideLayouts/slideLayout216.xml"/><Relationship Id="rId58" Type="http://schemas.openxmlformats.org/officeDocument/2006/relationships/slideLayout" Target="../slideLayouts/slideLayout221.xml"/><Relationship Id="rId5" Type="http://schemas.openxmlformats.org/officeDocument/2006/relationships/slideLayout" Target="../slideLayouts/slideLayout168.xml"/><Relationship Id="rId61" Type="http://schemas.openxmlformats.org/officeDocument/2006/relationships/theme" Target="../theme/theme4.xml"/><Relationship Id="rId19" Type="http://schemas.openxmlformats.org/officeDocument/2006/relationships/slideLayout" Target="../slideLayouts/slideLayout182.xml"/><Relationship Id="rId14" Type="http://schemas.openxmlformats.org/officeDocument/2006/relationships/slideLayout" Target="../slideLayouts/slideLayout177.xml"/><Relationship Id="rId22" Type="http://schemas.openxmlformats.org/officeDocument/2006/relationships/slideLayout" Target="../slideLayouts/slideLayout185.xml"/><Relationship Id="rId27" Type="http://schemas.openxmlformats.org/officeDocument/2006/relationships/slideLayout" Target="../slideLayouts/slideLayout190.xml"/><Relationship Id="rId30" Type="http://schemas.openxmlformats.org/officeDocument/2006/relationships/slideLayout" Target="../slideLayouts/slideLayout193.xml"/><Relationship Id="rId35" Type="http://schemas.openxmlformats.org/officeDocument/2006/relationships/slideLayout" Target="../slideLayouts/slideLayout198.xml"/><Relationship Id="rId43" Type="http://schemas.openxmlformats.org/officeDocument/2006/relationships/slideLayout" Target="../slideLayouts/slideLayout206.xml"/><Relationship Id="rId48" Type="http://schemas.openxmlformats.org/officeDocument/2006/relationships/slideLayout" Target="../slideLayouts/slideLayout211.xml"/><Relationship Id="rId56" Type="http://schemas.openxmlformats.org/officeDocument/2006/relationships/slideLayout" Target="../slideLayouts/slideLayout219.xml"/><Relationship Id="rId8" Type="http://schemas.openxmlformats.org/officeDocument/2006/relationships/slideLayout" Target="../slideLayouts/slideLayout171.xml"/><Relationship Id="rId51" Type="http://schemas.openxmlformats.org/officeDocument/2006/relationships/slideLayout" Target="../slideLayouts/slideLayout214.xml"/><Relationship Id="rId3" Type="http://schemas.openxmlformats.org/officeDocument/2006/relationships/slideLayout" Target="../slideLayouts/slideLayout166.xml"/><Relationship Id="rId12" Type="http://schemas.openxmlformats.org/officeDocument/2006/relationships/slideLayout" Target="../slideLayouts/slideLayout175.xml"/><Relationship Id="rId17" Type="http://schemas.openxmlformats.org/officeDocument/2006/relationships/slideLayout" Target="../slideLayouts/slideLayout180.xml"/><Relationship Id="rId25" Type="http://schemas.openxmlformats.org/officeDocument/2006/relationships/slideLayout" Target="../slideLayouts/slideLayout188.xml"/><Relationship Id="rId33" Type="http://schemas.openxmlformats.org/officeDocument/2006/relationships/slideLayout" Target="../slideLayouts/slideLayout196.xml"/><Relationship Id="rId38" Type="http://schemas.openxmlformats.org/officeDocument/2006/relationships/slideLayout" Target="../slideLayouts/slideLayout201.xml"/><Relationship Id="rId46" Type="http://schemas.openxmlformats.org/officeDocument/2006/relationships/slideLayout" Target="../slideLayouts/slideLayout209.xml"/><Relationship Id="rId59" Type="http://schemas.openxmlformats.org/officeDocument/2006/relationships/slideLayout" Target="../slideLayouts/slideLayout222.xml"/><Relationship Id="rId20" Type="http://schemas.openxmlformats.org/officeDocument/2006/relationships/slideLayout" Target="../slideLayouts/slideLayout183.xml"/><Relationship Id="rId41" Type="http://schemas.openxmlformats.org/officeDocument/2006/relationships/slideLayout" Target="../slideLayouts/slideLayout204.xml"/><Relationship Id="rId54" Type="http://schemas.openxmlformats.org/officeDocument/2006/relationships/slideLayout" Target="../slideLayouts/slideLayout217.xml"/><Relationship Id="rId62" Type="http://schemas.openxmlformats.org/officeDocument/2006/relationships/image" Target="../media/image1.png"/><Relationship Id="rId1" Type="http://schemas.openxmlformats.org/officeDocument/2006/relationships/slideLayout" Target="../slideLayouts/slideLayout164.xml"/><Relationship Id="rId6" Type="http://schemas.openxmlformats.org/officeDocument/2006/relationships/slideLayout" Target="../slideLayouts/slideLayout169.xml"/><Relationship Id="rId15" Type="http://schemas.openxmlformats.org/officeDocument/2006/relationships/slideLayout" Target="../slideLayouts/slideLayout178.xml"/><Relationship Id="rId23" Type="http://schemas.openxmlformats.org/officeDocument/2006/relationships/slideLayout" Target="../slideLayouts/slideLayout186.xml"/><Relationship Id="rId28" Type="http://schemas.openxmlformats.org/officeDocument/2006/relationships/slideLayout" Target="../slideLayouts/slideLayout191.xml"/><Relationship Id="rId36" Type="http://schemas.openxmlformats.org/officeDocument/2006/relationships/slideLayout" Target="../slideLayouts/slideLayout199.xml"/><Relationship Id="rId49" Type="http://schemas.openxmlformats.org/officeDocument/2006/relationships/slideLayout" Target="../slideLayouts/slideLayout212.xml"/><Relationship Id="rId57" Type="http://schemas.openxmlformats.org/officeDocument/2006/relationships/slideLayout" Target="../slideLayouts/slideLayout220.xml"/><Relationship Id="rId10" Type="http://schemas.openxmlformats.org/officeDocument/2006/relationships/slideLayout" Target="../slideLayouts/slideLayout173.xml"/><Relationship Id="rId31" Type="http://schemas.openxmlformats.org/officeDocument/2006/relationships/slideLayout" Target="../slideLayouts/slideLayout194.xml"/><Relationship Id="rId44" Type="http://schemas.openxmlformats.org/officeDocument/2006/relationships/slideLayout" Target="../slideLayouts/slideLayout207.xml"/><Relationship Id="rId52" Type="http://schemas.openxmlformats.org/officeDocument/2006/relationships/slideLayout" Target="../slideLayouts/slideLayout215.xml"/><Relationship Id="rId60" Type="http://schemas.openxmlformats.org/officeDocument/2006/relationships/slideLayout" Target="../slideLayouts/slideLayout223.xml"/><Relationship Id="rId4" Type="http://schemas.openxmlformats.org/officeDocument/2006/relationships/slideLayout" Target="../slideLayouts/slideLayout167.xml"/><Relationship Id="rId9" Type="http://schemas.openxmlformats.org/officeDocument/2006/relationships/slideLayout" Target="../slideLayouts/slideLayout17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231.xml"/><Relationship Id="rId13" Type="http://schemas.openxmlformats.org/officeDocument/2006/relationships/slideLayout" Target="../slideLayouts/slideLayout236.xml"/><Relationship Id="rId18" Type="http://schemas.openxmlformats.org/officeDocument/2006/relationships/slideLayout" Target="../slideLayouts/slideLayout241.xml"/><Relationship Id="rId3" Type="http://schemas.openxmlformats.org/officeDocument/2006/relationships/slideLayout" Target="../slideLayouts/slideLayout226.xml"/><Relationship Id="rId21" Type="http://schemas.openxmlformats.org/officeDocument/2006/relationships/theme" Target="../theme/theme5.xml"/><Relationship Id="rId7" Type="http://schemas.openxmlformats.org/officeDocument/2006/relationships/slideLayout" Target="../slideLayouts/slideLayout230.xml"/><Relationship Id="rId12" Type="http://schemas.openxmlformats.org/officeDocument/2006/relationships/slideLayout" Target="../slideLayouts/slideLayout235.xml"/><Relationship Id="rId17" Type="http://schemas.openxmlformats.org/officeDocument/2006/relationships/slideLayout" Target="../slideLayouts/slideLayout240.xml"/><Relationship Id="rId2" Type="http://schemas.openxmlformats.org/officeDocument/2006/relationships/slideLayout" Target="../slideLayouts/slideLayout225.xml"/><Relationship Id="rId16" Type="http://schemas.openxmlformats.org/officeDocument/2006/relationships/slideLayout" Target="../slideLayouts/slideLayout239.xml"/><Relationship Id="rId20" Type="http://schemas.openxmlformats.org/officeDocument/2006/relationships/slideLayout" Target="../slideLayouts/slideLayout243.xml"/><Relationship Id="rId1" Type="http://schemas.openxmlformats.org/officeDocument/2006/relationships/slideLayout" Target="../slideLayouts/slideLayout224.xml"/><Relationship Id="rId6" Type="http://schemas.openxmlformats.org/officeDocument/2006/relationships/slideLayout" Target="../slideLayouts/slideLayout229.xml"/><Relationship Id="rId11" Type="http://schemas.openxmlformats.org/officeDocument/2006/relationships/slideLayout" Target="../slideLayouts/slideLayout234.xml"/><Relationship Id="rId5" Type="http://schemas.openxmlformats.org/officeDocument/2006/relationships/slideLayout" Target="../slideLayouts/slideLayout228.xml"/><Relationship Id="rId15" Type="http://schemas.openxmlformats.org/officeDocument/2006/relationships/slideLayout" Target="../slideLayouts/slideLayout238.xml"/><Relationship Id="rId23" Type="http://schemas.openxmlformats.org/officeDocument/2006/relationships/image" Target="../media/image2.svg"/><Relationship Id="rId10" Type="http://schemas.openxmlformats.org/officeDocument/2006/relationships/slideLayout" Target="../slideLayouts/slideLayout233.xml"/><Relationship Id="rId19" Type="http://schemas.openxmlformats.org/officeDocument/2006/relationships/slideLayout" Target="../slideLayouts/slideLayout242.xml"/><Relationship Id="rId4" Type="http://schemas.openxmlformats.org/officeDocument/2006/relationships/slideLayout" Target="../slideLayouts/slideLayout227.xml"/><Relationship Id="rId9" Type="http://schemas.openxmlformats.org/officeDocument/2006/relationships/slideLayout" Target="../slideLayouts/slideLayout232.xml"/><Relationship Id="rId14" Type="http://schemas.openxmlformats.org/officeDocument/2006/relationships/slideLayout" Target="../slideLayouts/slideLayout237.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1">
            <a:extLst>
              <a:ext uri="{96DAC541-7B7A-43D3-8B79-37D633B846F1}">
                <asvg:svgBlip xmlns:asvg="http://schemas.microsoft.com/office/drawing/2016/SVG/main" r:embed="rId52"/>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217344485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67">
            <a:extLst>
              <a:ext uri="{96DAC541-7B7A-43D3-8B79-37D633B846F1}">
                <asvg:svgBlip xmlns:asvg="http://schemas.microsoft.com/office/drawing/2016/SVG/main" r:embed="rId68"/>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985316101"/>
      </p:ext>
    </p:extLst>
  </p:cSld>
  <p:clrMap bg1="dk1" tx1="lt1" bg2="dk2" tx2="lt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 id="2147483728" r:id="rId18"/>
    <p:sldLayoutId id="2147483729" r:id="rId19"/>
    <p:sldLayoutId id="2147483730" r:id="rId20"/>
    <p:sldLayoutId id="2147483731" r:id="rId21"/>
    <p:sldLayoutId id="2147483732" r:id="rId22"/>
    <p:sldLayoutId id="2147483733" r:id="rId23"/>
    <p:sldLayoutId id="2147483734" r:id="rId24"/>
    <p:sldLayoutId id="2147483735" r:id="rId25"/>
    <p:sldLayoutId id="2147483736" r:id="rId26"/>
    <p:sldLayoutId id="2147483737" r:id="rId27"/>
    <p:sldLayoutId id="2147483738" r:id="rId28"/>
    <p:sldLayoutId id="2147483739" r:id="rId29"/>
    <p:sldLayoutId id="2147483740" r:id="rId30"/>
    <p:sldLayoutId id="2147483741" r:id="rId31"/>
    <p:sldLayoutId id="2147483742" r:id="rId32"/>
    <p:sldLayoutId id="2147483743" r:id="rId33"/>
    <p:sldLayoutId id="2147483744" r:id="rId34"/>
    <p:sldLayoutId id="2147483745" r:id="rId35"/>
    <p:sldLayoutId id="2147483746" r:id="rId36"/>
    <p:sldLayoutId id="2147483747" r:id="rId37"/>
    <p:sldLayoutId id="2147483748" r:id="rId38"/>
    <p:sldLayoutId id="2147483749" r:id="rId39"/>
    <p:sldLayoutId id="2147483750" r:id="rId40"/>
    <p:sldLayoutId id="2147483751" r:id="rId41"/>
    <p:sldLayoutId id="2147483752" r:id="rId42"/>
    <p:sldLayoutId id="2147483753" r:id="rId43"/>
    <p:sldLayoutId id="2147483754" r:id="rId44"/>
    <p:sldLayoutId id="2147483755" r:id="rId45"/>
    <p:sldLayoutId id="2147483756" r:id="rId46"/>
    <p:sldLayoutId id="2147483757" r:id="rId47"/>
    <p:sldLayoutId id="2147483758" r:id="rId48"/>
    <p:sldLayoutId id="2147483759" r:id="rId49"/>
    <p:sldLayoutId id="2147483760" r:id="rId50"/>
    <p:sldLayoutId id="2147483761" r:id="rId51"/>
    <p:sldLayoutId id="2147483763" r:id="rId52"/>
    <p:sldLayoutId id="2147483764" r:id="rId53"/>
    <p:sldLayoutId id="2147483765" r:id="rId54"/>
    <p:sldLayoutId id="2147483766" r:id="rId55"/>
    <p:sldLayoutId id="2147483767" r:id="rId56"/>
    <p:sldLayoutId id="2147483768" r:id="rId57"/>
    <p:sldLayoutId id="2147483769" r:id="rId58"/>
    <p:sldLayoutId id="2147483770" r:id="rId59"/>
    <p:sldLayoutId id="2147483771" r:id="rId60"/>
    <p:sldLayoutId id="2147483772" r:id="rId61"/>
    <p:sldLayoutId id="2147483773" r:id="rId62"/>
    <p:sldLayoutId id="2147483774" r:id="rId63"/>
    <p:sldLayoutId id="2147483775" r:id="rId64"/>
    <p:sldLayoutId id="2147483776" r:id="rId6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1">
            <a:extLst>
              <a:ext uri="{96DAC541-7B7A-43D3-8B79-37D633B846F1}">
                <asvg:svgBlip xmlns:asvg="http://schemas.microsoft.com/office/drawing/2016/SVG/main" r:embed="rId52"/>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2015731793"/>
      </p:ext>
    </p:extLst>
  </p:cSld>
  <p:clrMap bg1="dk1" tx1="lt1" bg2="dk2" tx2="lt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 id="2147483794" r:id="rId17"/>
    <p:sldLayoutId id="2147483795" r:id="rId18"/>
    <p:sldLayoutId id="2147483796" r:id="rId19"/>
    <p:sldLayoutId id="2147483797" r:id="rId20"/>
    <p:sldLayoutId id="2147483798" r:id="rId21"/>
    <p:sldLayoutId id="2147483799" r:id="rId22"/>
    <p:sldLayoutId id="2147483800" r:id="rId23"/>
    <p:sldLayoutId id="2147483801" r:id="rId24"/>
    <p:sldLayoutId id="2147483802" r:id="rId25"/>
    <p:sldLayoutId id="2147483803" r:id="rId26"/>
    <p:sldLayoutId id="2147483804" r:id="rId27"/>
    <p:sldLayoutId id="2147483805" r:id="rId28"/>
    <p:sldLayoutId id="2147483806" r:id="rId29"/>
    <p:sldLayoutId id="2147483807" r:id="rId30"/>
    <p:sldLayoutId id="2147483808" r:id="rId31"/>
    <p:sldLayoutId id="2147483809" r:id="rId32"/>
    <p:sldLayoutId id="2147483810" r:id="rId33"/>
    <p:sldLayoutId id="2147483811" r:id="rId34"/>
    <p:sldLayoutId id="2147483812" r:id="rId35"/>
    <p:sldLayoutId id="2147483813" r:id="rId36"/>
    <p:sldLayoutId id="2147483814" r:id="rId37"/>
    <p:sldLayoutId id="2147483815" r:id="rId38"/>
    <p:sldLayoutId id="2147483816" r:id="rId39"/>
    <p:sldLayoutId id="2147483817" r:id="rId40"/>
    <p:sldLayoutId id="2147483818" r:id="rId41"/>
    <p:sldLayoutId id="2147483819" r:id="rId42"/>
    <p:sldLayoutId id="2147483820" r:id="rId43"/>
    <p:sldLayoutId id="2147483821" r:id="rId44"/>
    <p:sldLayoutId id="2147483822" r:id="rId45"/>
    <p:sldLayoutId id="2147483823" r:id="rId46"/>
    <p:sldLayoutId id="2147483824" r:id="rId47"/>
    <p:sldLayoutId id="2147483825" r:id="rId48"/>
    <p:sldLayoutId id="2147483826" r:id="rId4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62">
            <a:extLst>
              <a:ext uri="{96DAC541-7B7A-43D3-8B79-37D633B846F1}">
                <asvg:svgBlip xmlns:asvg="http://schemas.microsoft.com/office/drawing/2016/SVG/main" r:embed="rId63"/>
              </a:ext>
            </a:extLst>
          </a:blip>
          <a:srcRect/>
          <a:stretch/>
        </p:blipFill>
        <p:spPr>
          <a:xfrm rot="5400000">
            <a:off x="9509919" y="2743200"/>
            <a:ext cx="6858000" cy="1371600"/>
          </a:xfrm>
          <a:prstGeom prst="rect">
            <a:avLst/>
          </a:prstGeom>
        </p:spPr>
      </p:pic>
      <p:sp>
        <p:nvSpPr>
          <p:cNvPr id="5" name="Footer Placeholder 4">
            <a:extLst>
              <a:ext uri="{FF2B5EF4-FFF2-40B4-BE49-F238E27FC236}">
                <a16:creationId xmlns:a16="http://schemas.microsoft.com/office/drawing/2014/main" id="{950E7CBB-AA80-A6A2-843A-90EC3833C222}"/>
              </a:ext>
            </a:extLst>
          </p:cNvPr>
          <p:cNvSpPr>
            <a:spLocks noGrp="1"/>
          </p:cNvSpPr>
          <p:nvPr>
            <p:ph type="ftr" sz="quarter" idx="3"/>
          </p:nvPr>
        </p:nvSpPr>
        <p:spPr>
          <a:xfrm>
            <a:off x="584199" y="6183059"/>
            <a:ext cx="11025617" cy="365125"/>
          </a:xfrm>
          <a:prstGeom prst="rect">
            <a:avLst/>
          </a:prstGeom>
        </p:spPr>
        <p:txBody>
          <a:bodyPr vert="horz" lIns="91440" tIns="45720" rIns="91440" bIns="45720" rtlCol="0" anchor="b"/>
          <a:lstStyle>
            <a:lvl1pPr algn="l">
              <a:defRPr sz="800">
                <a:solidFill>
                  <a:schemeClr val="accent6">
                    <a:lumMod val="75000"/>
                  </a:schemeClr>
                </a:solidFill>
              </a:defRPr>
            </a:lvl1pPr>
          </a:lstStyle>
          <a:p>
            <a:endParaRPr lang="en-US"/>
          </a:p>
        </p:txBody>
      </p:sp>
    </p:spTree>
    <p:extLst>
      <p:ext uri="{BB962C8B-B14F-4D97-AF65-F5344CB8AC3E}">
        <p14:creationId xmlns:p14="http://schemas.microsoft.com/office/powerpoint/2010/main" val="4187818047"/>
      </p:ext>
    </p:extLst>
  </p:cSld>
  <p:clrMap bg1="dk1" tx1="lt1" bg2="dk2" tx2="lt2" accent1="accent1" accent2="accent2" accent3="accent3" accent4="accent4" accent5="accent5" accent6="accent6" hlink="hlink" folHlink="folHlink"/>
  <p:sldLayoutIdLst>
    <p:sldLayoutId id="2147483828" r:id="rId1"/>
    <p:sldLayoutId id="2147483829" r:id="rId2"/>
    <p:sldLayoutId id="2147483830" r:id="rId3"/>
    <p:sldLayoutId id="2147483831" r:id="rId4"/>
    <p:sldLayoutId id="2147483832" r:id="rId5"/>
    <p:sldLayoutId id="2147483833" r:id="rId6"/>
    <p:sldLayoutId id="2147483834" r:id="rId7"/>
    <p:sldLayoutId id="2147483835" r:id="rId8"/>
    <p:sldLayoutId id="2147483836" r:id="rId9"/>
    <p:sldLayoutId id="2147483837" r:id="rId10"/>
    <p:sldLayoutId id="2147483838" r:id="rId11"/>
    <p:sldLayoutId id="2147483839" r:id="rId12"/>
    <p:sldLayoutId id="2147483840" r:id="rId13"/>
    <p:sldLayoutId id="2147483841" r:id="rId14"/>
    <p:sldLayoutId id="2147483842" r:id="rId15"/>
    <p:sldLayoutId id="2147483843" r:id="rId16"/>
    <p:sldLayoutId id="2147483844" r:id="rId17"/>
    <p:sldLayoutId id="2147483845" r:id="rId18"/>
    <p:sldLayoutId id="2147483846" r:id="rId19"/>
    <p:sldLayoutId id="2147483847" r:id="rId20"/>
    <p:sldLayoutId id="2147483848" r:id="rId21"/>
    <p:sldLayoutId id="2147483849" r:id="rId22"/>
    <p:sldLayoutId id="2147483850" r:id="rId23"/>
    <p:sldLayoutId id="2147483851" r:id="rId24"/>
    <p:sldLayoutId id="2147483852" r:id="rId25"/>
    <p:sldLayoutId id="2147483853" r:id="rId26"/>
    <p:sldLayoutId id="2147483854" r:id="rId27"/>
    <p:sldLayoutId id="2147483855" r:id="rId28"/>
    <p:sldLayoutId id="2147483856" r:id="rId29"/>
    <p:sldLayoutId id="2147483857" r:id="rId30"/>
    <p:sldLayoutId id="2147483858" r:id="rId31"/>
    <p:sldLayoutId id="2147483859" r:id="rId32"/>
    <p:sldLayoutId id="2147483860" r:id="rId33"/>
    <p:sldLayoutId id="2147483861" r:id="rId34"/>
    <p:sldLayoutId id="2147483862" r:id="rId35"/>
    <p:sldLayoutId id="2147483863" r:id="rId36"/>
    <p:sldLayoutId id="2147483864" r:id="rId37"/>
    <p:sldLayoutId id="2147483865" r:id="rId38"/>
    <p:sldLayoutId id="2147483866" r:id="rId39"/>
    <p:sldLayoutId id="2147483867" r:id="rId40"/>
    <p:sldLayoutId id="2147483868" r:id="rId41"/>
    <p:sldLayoutId id="2147483869" r:id="rId42"/>
    <p:sldLayoutId id="2147483870" r:id="rId43"/>
    <p:sldLayoutId id="2147483871" r:id="rId44"/>
    <p:sldLayoutId id="2147483872" r:id="rId45"/>
    <p:sldLayoutId id="2147483873" r:id="rId46"/>
    <p:sldLayoutId id="2147483874" r:id="rId47"/>
    <p:sldLayoutId id="2147483875" r:id="rId48"/>
    <p:sldLayoutId id="2147483876" r:id="rId49"/>
    <p:sldLayoutId id="2147483877" r:id="rId50"/>
    <p:sldLayoutId id="2147483878" r:id="rId51"/>
    <p:sldLayoutId id="2147483879" r:id="rId52"/>
    <p:sldLayoutId id="2147483880" r:id="rId53"/>
    <p:sldLayoutId id="2147483881" r:id="rId54"/>
    <p:sldLayoutId id="2147483882" r:id="rId55"/>
    <p:sldLayoutId id="2147483883" r:id="rId56"/>
    <p:sldLayoutId id="2147483884" r:id="rId57"/>
    <p:sldLayoutId id="2147483885" r:id="rId58"/>
    <p:sldLayoutId id="2147483886" r:id="rId59"/>
    <p:sldLayoutId id="2147483887" r:id="rId6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rgbClr val="001927"/>
            </a:gs>
            <a:gs pos="99000">
              <a:schemeClr val="bg1"/>
            </a:gs>
          </a:gsLst>
          <a:lin ang="18900000" scaled="1"/>
          <a:tileRect/>
        </a:gradFill>
        <a:effectLst/>
      </p:bgPr>
    </p:bg>
    <p:spTree>
      <p:nvGrpSpPr>
        <p:cNvPr id="1" name=""/>
        <p:cNvGrpSpPr/>
        <p:nvPr/>
      </p:nvGrpSpPr>
      <p:grpSpPr>
        <a:xfrm>
          <a:off x="0" y="0"/>
          <a:ext cx="0" cy="0"/>
          <a:chOff x="0" y="0"/>
          <a:chExt cx="0" cy="0"/>
        </a:xfrm>
      </p:grpSpPr>
      <p:sp>
        <p:nvSpPr>
          <p:cNvPr id="3" name="Title Placeholder 2">
            <a:extLst>
              <a:ext uri="{FF2B5EF4-FFF2-40B4-BE49-F238E27FC236}">
                <a16:creationId xmlns:a16="http://schemas.microsoft.com/office/drawing/2014/main" id="{2D6435A4-7FC5-3624-5155-D82D5BF55597}"/>
              </a:ext>
            </a:extLst>
          </p:cNvPr>
          <p:cNvSpPr>
            <a:spLocks noGrp="1"/>
          </p:cNvSpPr>
          <p:nvPr>
            <p:ph type="title"/>
          </p:nvPr>
        </p:nvSpPr>
        <p:spPr>
          <a:xfrm>
            <a:off x="563880" y="493564"/>
            <a:ext cx="11064240" cy="724535"/>
          </a:xfrm>
          <a:prstGeom prst="rect">
            <a:avLst/>
          </a:prstGeom>
        </p:spPr>
        <p:txBody>
          <a:bodyPr vert="horz" lIns="91440" tIns="45720" rIns="91440" bIns="45720" rtlCol="0" anchor="t">
            <a:normAutofit/>
          </a:bodyPr>
          <a:lstStyle/>
          <a:p>
            <a:r>
              <a:rPr lang="en-US"/>
              <a:t>Click to edit Master title style</a:t>
            </a:r>
          </a:p>
        </p:txBody>
      </p:sp>
      <p:sp>
        <p:nvSpPr>
          <p:cNvPr id="4" name="Text Placeholder 3">
            <a:extLst>
              <a:ext uri="{FF2B5EF4-FFF2-40B4-BE49-F238E27FC236}">
                <a16:creationId xmlns:a16="http://schemas.microsoft.com/office/drawing/2014/main" id="{3AD429E1-4C33-0698-DED2-E068AAC1614A}"/>
              </a:ext>
            </a:extLst>
          </p:cNvPr>
          <p:cNvSpPr>
            <a:spLocks noGrp="1"/>
          </p:cNvSpPr>
          <p:nvPr>
            <p:ph type="body" idx="1"/>
          </p:nvPr>
        </p:nvSpPr>
        <p:spPr>
          <a:xfrm>
            <a:off x="563880" y="1447800"/>
            <a:ext cx="11056620" cy="48609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2" name="Graphic 1">
            <a:extLst>
              <a:ext uri="{FF2B5EF4-FFF2-40B4-BE49-F238E27FC236}">
                <a16:creationId xmlns:a16="http://schemas.microsoft.com/office/drawing/2014/main" id="{A9AFB929-0B19-6CC0-3B60-22AC4CE9A500}"/>
              </a:ext>
            </a:extLst>
          </p:cNvPr>
          <p:cNvPicPr>
            <a:picLocks noChangeAspect="1"/>
          </p:cNvPicPr>
          <p:nvPr userDrawn="1"/>
        </p:nvPicPr>
        <p:blipFill>
          <a:blip r:embed="rId22">
            <a:extLst>
              <a:ext uri="{96DAC541-7B7A-43D3-8B79-37D633B846F1}">
                <asvg:svgBlip xmlns:asvg="http://schemas.microsoft.com/office/drawing/2016/SVG/main" r:embed="rId23"/>
              </a:ext>
            </a:extLst>
          </a:blip>
          <a:srcRect/>
          <a:stretch/>
        </p:blipFill>
        <p:spPr>
          <a:xfrm rot="5400000">
            <a:off x="9581535" y="2743200"/>
            <a:ext cx="6858000" cy="1371600"/>
          </a:xfrm>
          <a:prstGeom prst="rect">
            <a:avLst/>
          </a:prstGeom>
        </p:spPr>
      </p:pic>
    </p:spTree>
    <p:extLst>
      <p:ext uri="{BB962C8B-B14F-4D97-AF65-F5344CB8AC3E}">
        <p14:creationId xmlns:p14="http://schemas.microsoft.com/office/powerpoint/2010/main" val="4160300563"/>
      </p:ext>
    </p:extLst>
  </p:cSld>
  <p:clrMap bg1="dk1" tx1="lt1" bg2="dk2" tx2="lt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 id="2147483900" r:id="rId12"/>
    <p:sldLayoutId id="2147483901" r:id="rId13"/>
    <p:sldLayoutId id="2147483902" r:id="rId14"/>
    <p:sldLayoutId id="2147483903" r:id="rId15"/>
    <p:sldLayoutId id="2147483904" r:id="rId16"/>
    <p:sldLayoutId id="2147483905" r:id="rId17"/>
    <p:sldLayoutId id="2147483906" r:id="rId18"/>
    <p:sldLayoutId id="2147483907" r:id="rId19"/>
    <p:sldLayoutId id="2147483908" r:id="rId20"/>
  </p:sldLayoutIdLst>
  <p:hf hdr="0" dt="0"/>
  <p:txStyles>
    <p:titleStyle>
      <a:lvl1pPr algn="l" defTabSz="914400" rtl="0" eaLnBrk="1" latinLnBrk="0" hangingPunct="1">
        <a:lnSpc>
          <a:spcPct val="90000"/>
        </a:lnSpc>
        <a:spcBef>
          <a:spcPct val="0"/>
        </a:spcBef>
        <a:buNone/>
        <a:defRPr sz="3200" b="1" i="0" kern="1200">
          <a:solidFill>
            <a:schemeClr val="tx2"/>
          </a:solidFill>
          <a:latin typeface="Segoe UI Semibold" panose="020F0502020204030204" pitchFamily="34" charset="0"/>
          <a:ea typeface="+mj-ea"/>
          <a:cs typeface="Segoe UI Semibold" panose="020F050202020403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1"/>
          </a:solidFill>
          <a:latin typeface="Segoe UI" panose="020B0502040204020203" pitchFamily="34" charset="0"/>
          <a:ea typeface="+mn-ea"/>
          <a:cs typeface="Segoe UI" panose="020B0502040204020203" pitchFamily="34" charset="0"/>
        </a:defRPr>
      </a:lvl1pPr>
      <a:lvl2pPr marL="450850" indent="-179388"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Segoe UI" panose="020B0502040204020203" pitchFamily="34" charset="0"/>
          <a:ea typeface="+mn-ea"/>
          <a:cs typeface="Segoe UI" panose="020B0502040204020203" pitchFamily="34" charset="0"/>
        </a:defRPr>
      </a:lvl2pPr>
      <a:lvl3pPr marL="673100" indent="-179388" algn="l" defTabSz="914400" rtl="0" eaLnBrk="1" latinLnBrk="0" hangingPunct="1">
        <a:lnSpc>
          <a:spcPct val="90000"/>
        </a:lnSpc>
        <a:spcBef>
          <a:spcPts val="500"/>
        </a:spcBef>
        <a:buFont typeface="Arial" panose="020B0604020202020204" pitchFamily="34" charset="0"/>
        <a:buChar char="•"/>
        <a:tabLst/>
        <a:defRPr sz="1600" b="0" i="0" kern="1200">
          <a:solidFill>
            <a:schemeClr val="tx1"/>
          </a:solidFill>
          <a:latin typeface="Segoe UI" panose="020B0502040204020203" pitchFamily="34" charset="0"/>
          <a:ea typeface="+mn-ea"/>
          <a:cs typeface="Segoe UI" panose="020B0502040204020203" pitchFamily="34" charset="0"/>
        </a:defRPr>
      </a:lvl3pPr>
      <a:lvl4pPr marL="893763" indent="-17780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Segoe UI" panose="020B0502040204020203" pitchFamily="34" charset="0"/>
          <a:ea typeface="+mn-ea"/>
          <a:cs typeface="Segoe UI" panose="020B0502040204020203" pitchFamily="34" charset="0"/>
        </a:defRPr>
      </a:lvl4pPr>
      <a:lvl5pPr marL="1116013" indent="-179388" algn="l" defTabSz="914400" rtl="0" eaLnBrk="1" latinLnBrk="0" hangingPunct="1">
        <a:lnSpc>
          <a:spcPct val="90000"/>
        </a:lnSpc>
        <a:spcBef>
          <a:spcPts val="500"/>
        </a:spcBef>
        <a:buFont typeface="Arial" panose="020B0604020202020204" pitchFamily="34" charset="0"/>
        <a:buChar char="•"/>
        <a:tabLst/>
        <a:defRPr sz="1200" b="0" i="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p15:clr>
            <a:srgbClr val="F26B43"/>
          </p15:clr>
        </p15:guide>
        <p15:guide id="2" pos="355">
          <p15:clr>
            <a:srgbClr val="F26B43"/>
          </p15:clr>
        </p15:guide>
        <p15:guide id="3" pos="7320">
          <p15:clr>
            <a:srgbClr val="F26B43"/>
          </p15:clr>
        </p15:guide>
        <p15:guide id="4" orient="horz" pos="3974">
          <p15:clr>
            <a:srgbClr val="F26B43"/>
          </p15:clr>
        </p15:guide>
        <p15:guide id="5" orient="horz" pos="912">
          <p15:clr>
            <a:srgbClr val="F26B43"/>
          </p15:clr>
        </p15:guide>
        <p15:guide id="7" orient="horz" pos="77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10.xml.rels><?xml version="1.0" encoding="UTF-8" standalone="yes"?>
<Relationships xmlns="http://schemas.openxmlformats.org/package/2006/relationships"><Relationship Id="rId8" Type="http://schemas.openxmlformats.org/officeDocument/2006/relationships/hyperlink" Target="https://www.bing.com/ck/a?!&amp;&amp;p=3c32b0c111a6b1f9JmltdHM9MTY2Njc0MjQwMCZpZ3VpZD0yMzM5NGFjZi1hNDYyLTY2ZTctMmUzMy01YmI3YTVkODY3YzMmaW5zaWQ9NTU0Nw&amp;ptn=3&amp;hsh=3&amp;fclid=23394acf-a462-66e7-2e33-5bb7a5d867c3&amp;u=a1L2ltYWdlcy9zZWFyY2g_cT1TaGFyZXBvaW50JTIwSWNvbiZGT1JNPUlRRlJCQSZpZD0xMDBBMTI2OUFGNUI0OUZGOUM2OEMxRkVDQ0Q0RENGNjM1RDRFNEY3&amp;ntb=1" TargetMode="External"/><Relationship Id="rId13" Type="http://schemas.openxmlformats.org/officeDocument/2006/relationships/image" Target="../media/image80.png"/><Relationship Id="rId18" Type="http://schemas.openxmlformats.org/officeDocument/2006/relationships/image" Target="../media/image85.png"/><Relationship Id="rId3" Type="http://schemas.openxmlformats.org/officeDocument/2006/relationships/image" Target="../media/image72.png"/><Relationship Id="rId21" Type="http://schemas.openxmlformats.org/officeDocument/2006/relationships/image" Target="../media/image50.png"/><Relationship Id="rId7" Type="http://schemas.openxmlformats.org/officeDocument/2006/relationships/image" Target="../media/image76.png"/><Relationship Id="rId12" Type="http://schemas.openxmlformats.org/officeDocument/2006/relationships/image" Target="../media/image79.png"/><Relationship Id="rId17" Type="http://schemas.openxmlformats.org/officeDocument/2006/relationships/image" Target="../media/image84.png"/><Relationship Id="rId25" Type="http://schemas.openxmlformats.org/officeDocument/2006/relationships/image" Target="../media/image71.svg"/><Relationship Id="rId2" Type="http://schemas.openxmlformats.org/officeDocument/2006/relationships/notesSlide" Target="../notesSlides/notesSlide5.xml"/><Relationship Id="rId16" Type="http://schemas.openxmlformats.org/officeDocument/2006/relationships/image" Target="../media/image83.png"/><Relationship Id="rId20" Type="http://schemas.openxmlformats.org/officeDocument/2006/relationships/image" Target="../media/image87.png"/><Relationship Id="rId1" Type="http://schemas.openxmlformats.org/officeDocument/2006/relationships/slideLayout" Target="../slideLayouts/slideLayout211.xml"/><Relationship Id="rId6" Type="http://schemas.openxmlformats.org/officeDocument/2006/relationships/image" Target="../media/image75.png"/><Relationship Id="rId11" Type="http://schemas.openxmlformats.org/officeDocument/2006/relationships/image" Target="../media/image78.png"/><Relationship Id="rId24" Type="http://schemas.openxmlformats.org/officeDocument/2006/relationships/image" Target="../media/image53.png"/><Relationship Id="rId5" Type="http://schemas.openxmlformats.org/officeDocument/2006/relationships/image" Target="../media/image74.png"/><Relationship Id="rId15" Type="http://schemas.openxmlformats.org/officeDocument/2006/relationships/image" Target="../media/image82.png"/><Relationship Id="rId23" Type="http://schemas.openxmlformats.org/officeDocument/2006/relationships/image" Target="../media/image89.svg"/><Relationship Id="rId10" Type="http://schemas.microsoft.com/office/2007/relationships/hdphoto" Target="../media/hdphoto2.wdp"/><Relationship Id="rId19" Type="http://schemas.openxmlformats.org/officeDocument/2006/relationships/image" Target="../media/image86.png"/><Relationship Id="rId4" Type="http://schemas.openxmlformats.org/officeDocument/2006/relationships/image" Target="../media/image73.png"/><Relationship Id="rId9" Type="http://schemas.openxmlformats.org/officeDocument/2006/relationships/image" Target="../media/image77.png"/><Relationship Id="rId14" Type="http://schemas.openxmlformats.org/officeDocument/2006/relationships/image" Target="../media/image81.png"/><Relationship Id="rId22" Type="http://schemas.openxmlformats.org/officeDocument/2006/relationships/image" Target="../media/image88.png"/></Relationships>
</file>

<file path=ppt/slides/_rels/slide11.xml.rels><?xml version="1.0" encoding="UTF-8" standalone="yes"?>
<Relationships xmlns="http://schemas.openxmlformats.org/package/2006/relationships"><Relationship Id="rId8" Type="http://schemas.openxmlformats.org/officeDocument/2006/relationships/image" Target="../media/image93.png"/><Relationship Id="rId3" Type="http://schemas.openxmlformats.org/officeDocument/2006/relationships/image" Target="../media/image53.png"/><Relationship Id="rId7" Type="http://schemas.openxmlformats.org/officeDocument/2006/relationships/image" Target="../media/image92.png"/><Relationship Id="rId2" Type="http://schemas.openxmlformats.org/officeDocument/2006/relationships/notesSlide" Target="../notesSlides/notesSlide6.xml"/><Relationship Id="rId1" Type="http://schemas.openxmlformats.org/officeDocument/2006/relationships/slideLayout" Target="../slideLayouts/slideLayout211.xml"/><Relationship Id="rId6" Type="http://schemas.openxmlformats.org/officeDocument/2006/relationships/image" Target="../media/image91.png"/><Relationship Id="rId5" Type="http://schemas.openxmlformats.org/officeDocument/2006/relationships/image" Target="../media/image90.png"/><Relationship Id="rId4" Type="http://schemas.openxmlformats.org/officeDocument/2006/relationships/image" Target="../media/image71.svg"/><Relationship Id="rId9" Type="http://schemas.openxmlformats.org/officeDocument/2006/relationships/image" Target="../media/image82.png"/></Relationships>
</file>

<file path=ppt/slides/_rels/slide12.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image" Target="../media/image53.png"/><Relationship Id="rId7" Type="http://schemas.openxmlformats.org/officeDocument/2006/relationships/image" Target="../media/image92.png"/><Relationship Id="rId2" Type="http://schemas.openxmlformats.org/officeDocument/2006/relationships/notesSlide" Target="../notesSlides/notesSlide7.xml"/><Relationship Id="rId1" Type="http://schemas.openxmlformats.org/officeDocument/2006/relationships/slideLayout" Target="../slideLayouts/slideLayout211.xml"/><Relationship Id="rId6" Type="http://schemas.openxmlformats.org/officeDocument/2006/relationships/image" Target="../media/image91.png"/><Relationship Id="rId5" Type="http://schemas.openxmlformats.org/officeDocument/2006/relationships/image" Target="../media/image90.png"/><Relationship Id="rId4" Type="http://schemas.openxmlformats.org/officeDocument/2006/relationships/image" Target="../media/image71.svg"/></Relationships>
</file>

<file path=ppt/slides/_rels/slide13.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image" Target="../media/image53.png"/><Relationship Id="rId7" Type="http://schemas.openxmlformats.org/officeDocument/2006/relationships/image" Target="../media/image92.png"/><Relationship Id="rId2" Type="http://schemas.openxmlformats.org/officeDocument/2006/relationships/notesSlide" Target="../notesSlides/notesSlide8.xml"/><Relationship Id="rId1" Type="http://schemas.openxmlformats.org/officeDocument/2006/relationships/slideLayout" Target="../slideLayouts/slideLayout211.xml"/><Relationship Id="rId6" Type="http://schemas.openxmlformats.org/officeDocument/2006/relationships/image" Target="../media/image91.png"/><Relationship Id="rId5" Type="http://schemas.openxmlformats.org/officeDocument/2006/relationships/image" Target="../media/image90.png"/><Relationship Id="rId4" Type="http://schemas.openxmlformats.org/officeDocument/2006/relationships/image" Target="../media/image71.svg"/></Relationships>
</file>

<file path=ppt/slides/_rels/slide14.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image" Target="../media/image53.png"/><Relationship Id="rId7" Type="http://schemas.openxmlformats.org/officeDocument/2006/relationships/image" Target="../media/image92.png"/><Relationship Id="rId2" Type="http://schemas.openxmlformats.org/officeDocument/2006/relationships/notesSlide" Target="../notesSlides/notesSlide9.xml"/><Relationship Id="rId1" Type="http://schemas.openxmlformats.org/officeDocument/2006/relationships/slideLayout" Target="../slideLayouts/slideLayout211.xml"/><Relationship Id="rId6" Type="http://schemas.openxmlformats.org/officeDocument/2006/relationships/image" Target="../media/image91.png"/><Relationship Id="rId5" Type="http://schemas.openxmlformats.org/officeDocument/2006/relationships/image" Target="../media/image90.png"/><Relationship Id="rId4" Type="http://schemas.openxmlformats.org/officeDocument/2006/relationships/image" Target="../media/image71.svg"/></Relationships>
</file>

<file path=ppt/slides/_rels/slide15.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image" Target="../media/image53.png"/><Relationship Id="rId7" Type="http://schemas.openxmlformats.org/officeDocument/2006/relationships/image" Target="../media/image92.png"/><Relationship Id="rId2" Type="http://schemas.openxmlformats.org/officeDocument/2006/relationships/notesSlide" Target="../notesSlides/notesSlide10.xml"/><Relationship Id="rId1" Type="http://schemas.openxmlformats.org/officeDocument/2006/relationships/slideLayout" Target="../slideLayouts/slideLayout211.xml"/><Relationship Id="rId6" Type="http://schemas.openxmlformats.org/officeDocument/2006/relationships/image" Target="../media/image91.png"/><Relationship Id="rId5" Type="http://schemas.openxmlformats.org/officeDocument/2006/relationships/image" Target="../media/image90.png"/><Relationship Id="rId4" Type="http://schemas.openxmlformats.org/officeDocument/2006/relationships/image" Target="../media/image71.svg"/></Relationships>
</file>

<file path=ppt/slides/_rels/slide16.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image" Target="../media/image53.png"/><Relationship Id="rId7" Type="http://schemas.openxmlformats.org/officeDocument/2006/relationships/image" Target="../media/image92.png"/><Relationship Id="rId2" Type="http://schemas.openxmlformats.org/officeDocument/2006/relationships/notesSlide" Target="../notesSlides/notesSlide11.xml"/><Relationship Id="rId1" Type="http://schemas.openxmlformats.org/officeDocument/2006/relationships/slideLayout" Target="../slideLayouts/slideLayout211.xml"/><Relationship Id="rId6" Type="http://schemas.openxmlformats.org/officeDocument/2006/relationships/image" Target="../media/image91.png"/><Relationship Id="rId5" Type="http://schemas.openxmlformats.org/officeDocument/2006/relationships/image" Target="../media/image90.png"/><Relationship Id="rId4" Type="http://schemas.openxmlformats.org/officeDocument/2006/relationships/image" Target="../media/image71.svg"/></Relationships>
</file>

<file path=ppt/slides/_rels/slide17.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12.xml"/><Relationship Id="rId1" Type="http://schemas.openxmlformats.org/officeDocument/2006/relationships/slideLayout" Target="../slideLayouts/slideLayout243.xml"/><Relationship Id="rId5" Type="http://schemas.openxmlformats.org/officeDocument/2006/relationships/image" Target="../media/image96.png"/><Relationship Id="rId4" Type="http://schemas.openxmlformats.org/officeDocument/2006/relationships/image" Target="../media/image95.svg"/></Relationships>
</file>

<file path=ppt/slides/_rels/slide18.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13.xml"/><Relationship Id="rId1" Type="http://schemas.openxmlformats.org/officeDocument/2006/relationships/slideLayout" Target="../slideLayouts/slideLayout62.xml"/><Relationship Id="rId6" Type="http://schemas.openxmlformats.org/officeDocument/2006/relationships/image" Target="../media/image100.svg"/><Relationship Id="rId5" Type="http://schemas.openxmlformats.org/officeDocument/2006/relationships/image" Target="../media/image99.png"/><Relationship Id="rId4" Type="http://schemas.openxmlformats.org/officeDocument/2006/relationships/image" Target="../media/image98.svg"/></Relationships>
</file>

<file path=ppt/slides/_rels/slide19.xml.rels><?xml version="1.0" encoding="UTF-8" standalone="yes"?>
<Relationships xmlns="http://schemas.openxmlformats.org/package/2006/relationships"><Relationship Id="rId8" Type="http://schemas.openxmlformats.org/officeDocument/2006/relationships/image" Target="../media/image103.png"/><Relationship Id="rId13" Type="http://schemas.openxmlformats.org/officeDocument/2006/relationships/image" Target="../media/image54.svg"/><Relationship Id="rId18" Type="http://schemas.openxmlformats.org/officeDocument/2006/relationships/image" Target="../media/image111.png"/><Relationship Id="rId3" Type="http://schemas.openxmlformats.org/officeDocument/2006/relationships/image" Target="../media/image50.png"/><Relationship Id="rId21" Type="http://schemas.openxmlformats.org/officeDocument/2006/relationships/image" Target="../media/image55.png"/><Relationship Id="rId7" Type="http://schemas.openxmlformats.org/officeDocument/2006/relationships/image" Target="../media/image102.png"/><Relationship Id="rId12" Type="http://schemas.openxmlformats.org/officeDocument/2006/relationships/image" Target="../media/image53.png"/><Relationship Id="rId17" Type="http://schemas.openxmlformats.org/officeDocument/2006/relationships/image" Target="../media/image110.svg"/><Relationship Id="rId25" Type="http://schemas.openxmlformats.org/officeDocument/2006/relationships/image" Target="../media/image116.png"/><Relationship Id="rId2" Type="http://schemas.openxmlformats.org/officeDocument/2006/relationships/notesSlide" Target="../notesSlides/notesSlide14.xml"/><Relationship Id="rId16" Type="http://schemas.openxmlformats.org/officeDocument/2006/relationships/image" Target="../media/image109.png"/><Relationship Id="rId20" Type="http://schemas.openxmlformats.org/officeDocument/2006/relationships/image" Target="../media/image113.png"/><Relationship Id="rId1" Type="http://schemas.openxmlformats.org/officeDocument/2006/relationships/slideLayout" Target="../slideLayouts/slideLayout127.xml"/><Relationship Id="rId6" Type="http://schemas.openxmlformats.org/officeDocument/2006/relationships/image" Target="../media/image73.png"/><Relationship Id="rId11" Type="http://schemas.openxmlformats.org/officeDocument/2006/relationships/image" Target="../media/image106.png"/><Relationship Id="rId24" Type="http://schemas.openxmlformats.org/officeDocument/2006/relationships/image" Target="../media/image115.png"/><Relationship Id="rId5" Type="http://schemas.openxmlformats.org/officeDocument/2006/relationships/hyperlink" Target="https://medium.com/azure-data-lake/connecting-your-own-hadoop-or-spark-to-azure-data-lake-store-93d426d6a5f4" TargetMode="External"/><Relationship Id="rId15" Type="http://schemas.openxmlformats.org/officeDocument/2006/relationships/image" Target="../media/image108.svg"/><Relationship Id="rId23" Type="http://schemas.openxmlformats.org/officeDocument/2006/relationships/image" Target="../media/image114.png"/><Relationship Id="rId10" Type="http://schemas.openxmlformats.org/officeDocument/2006/relationships/image" Target="../media/image105.svg"/><Relationship Id="rId19" Type="http://schemas.openxmlformats.org/officeDocument/2006/relationships/image" Target="../media/image112.svg"/><Relationship Id="rId4" Type="http://schemas.openxmlformats.org/officeDocument/2006/relationships/image" Target="../media/image101.png"/><Relationship Id="rId9" Type="http://schemas.openxmlformats.org/officeDocument/2006/relationships/image" Target="../media/image104.png"/><Relationship Id="rId14" Type="http://schemas.openxmlformats.org/officeDocument/2006/relationships/image" Target="../media/image107.png"/><Relationship Id="rId22" Type="http://schemas.openxmlformats.org/officeDocument/2006/relationships/image" Target="../media/image56.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20.xml.rels><?xml version="1.0" encoding="UTF-8" standalone="yes"?>
<Relationships xmlns="http://schemas.openxmlformats.org/package/2006/relationships"><Relationship Id="rId8" Type="http://schemas.openxmlformats.org/officeDocument/2006/relationships/image" Target="../media/image50.png"/><Relationship Id="rId13" Type="http://schemas.openxmlformats.org/officeDocument/2006/relationships/image" Target="../media/image111.png"/><Relationship Id="rId18" Type="http://schemas.openxmlformats.org/officeDocument/2006/relationships/image" Target="../media/image120.svg"/><Relationship Id="rId3" Type="http://schemas.openxmlformats.org/officeDocument/2006/relationships/image" Target="../media/image53.png"/><Relationship Id="rId21" Type="http://schemas.openxmlformats.org/officeDocument/2006/relationships/image" Target="../media/image114.png"/><Relationship Id="rId7" Type="http://schemas.openxmlformats.org/officeDocument/2006/relationships/image" Target="../media/image56.svg"/><Relationship Id="rId12" Type="http://schemas.openxmlformats.org/officeDocument/2006/relationships/image" Target="../media/image110.svg"/><Relationship Id="rId17" Type="http://schemas.openxmlformats.org/officeDocument/2006/relationships/image" Target="../media/image119.png"/><Relationship Id="rId2" Type="http://schemas.openxmlformats.org/officeDocument/2006/relationships/notesSlide" Target="../notesSlides/notesSlide15.xml"/><Relationship Id="rId16" Type="http://schemas.openxmlformats.org/officeDocument/2006/relationships/image" Target="../media/image118.svg"/><Relationship Id="rId20" Type="http://schemas.openxmlformats.org/officeDocument/2006/relationships/image" Target="../media/image105.svg"/><Relationship Id="rId1" Type="http://schemas.openxmlformats.org/officeDocument/2006/relationships/slideLayout" Target="../slideLayouts/slideLayout62.xml"/><Relationship Id="rId6" Type="http://schemas.openxmlformats.org/officeDocument/2006/relationships/image" Target="../media/image55.png"/><Relationship Id="rId11" Type="http://schemas.openxmlformats.org/officeDocument/2006/relationships/image" Target="../media/image109.png"/><Relationship Id="rId5" Type="http://schemas.openxmlformats.org/officeDocument/2006/relationships/image" Target="../media/image113.png"/><Relationship Id="rId15" Type="http://schemas.openxmlformats.org/officeDocument/2006/relationships/image" Target="../media/image117.png"/><Relationship Id="rId10" Type="http://schemas.openxmlformats.org/officeDocument/2006/relationships/image" Target="../media/image108.svg"/><Relationship Id="rId19" Type="http://schemas.openxmlformats.org/officeDocument/2006/relationships/image" Target="../media/image104.png"/><Relationship Id="rId4" Type="http://schemas.openxmlformats.org/officeDocument/2006/relationships/image" Target="../media/image54.svg"/><Relationship Id="rId9" Type="http://schemas.openxmlformats.org/officeDocument/2006/relationships/image" Target="../media/image107.png"/><Relationship Id="rId14" Type="http://schemas.openxmlformats.org/officeDocument/2006/relationships/image" Target="../media/image112.svg"/></Relationships>
</file>

<file path=ppt/slides/_rels/slide21.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notesSlide" Target="../notesSlides/notesSlide16.xml"/><Relationship Id="rId1" Type="http://schemas.openxmlformats.org/officeDocument/2006/relationships/slideLayout" Target="../slideLayouts/slideLayout211.xml"/><Relationship Id="rId4" Type="http://schemas.openxmlformats.org/officeDocument/2006/relationships/image" Target="../media/image122.svg"/></Relationships>
</file>

<file path=ppt/slides/_rels/slide22.xml.rels><?xml version="1.0" encoding="UTF-8" standalone="yes"?>
<Relationships xmlns="http://schemas.openxmlformats.org/package/2006/relationships"><Relationship Id="rId8" Type="http://schemas.openxmlformats.org/officeDocument/2006/relationships/image" Target="../media/image128.png"/><Relationship Id="rId3" Type="http://schemas.openxmlformats.org/officeDocument/2006/relationships/image" Target="../media/image123.png"/><Relationship Id="rId7" Type="http://schemas.openxmlformats.org/officeDocument/2006/relationships/image" Target="../media/image127.png"/><Relationship Id="rId2" Type="http://schemas.openxmlformats.org/officeDocument/2006/relationships/notesSlide" Target="../notesSlides/notesSlide17.xml"/><Relationship Id="rId1" Type="http://schemas.openxmlformats.org/officeDocument/2006/relationships/slideLayout" Target="../slideLayouts/slideLayout176.xml"/><Relationship Id="rId6" Type="http://schemas.openxmlformats.org/officeDocument/2006/relationships/image" Target="../media/image126.png"/><Relationship Id="rId5" Type="http://schemas.openxmlformats.org/officeDocument/2006/relationships/image" Target="../media/image125.png"/><Relationship Id="rId4" Type="http://schemas.openxmlformats.org/officeDocument/2006/relationships/image" Target="../media/image124.png"/></Relationships>
</file>

<file path=ppt/slides/_rels/slide2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8.xml"/><Relationship Id="rId1" Type="http://schemas.openxmlformats.org/officeDocument/2006/relationships/slideLayout" Target="../slideLayouts/slideLayout15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4.xml.rels><?xml version="1.0" encoding="UTF-8" standalone="yes"?>
<Relationships xmlns="http://schemas.openxmlformats.org/package/2006/relationships"><Relationship Id="rId8" Type="http://schemas.openxmlformats.org/officeDocument/2006/relationships/image" Target="../media/image53.png"/><Relationship Id="rId13" Type="http://schemas.openxmlformats.org/officeDocument/2006/relationships/image" Target="../media/image58.png"/><Relationship Id="rId3" Type="http://schemas.openxmlformats.org/officeDocument/2006/relationships/image" Target="../media/image48.png"/><Relationship Id="rId7" Type="http://schemas.openxmlformats.org/officeDocument/2006/relationships/image" Target="../media/image52.png"/><Relationship Id="rId12" Type="http://schemas.openxmlformats.org/officeDocument/2006/relationships/image" Target="../media/image57.png"/><Relationship Id="rId17" Type="http://schemas.openxmlformats.org/officeDocument/2006/relationships/image" Target="../media/image62.png"/><Relationship Id="rId2" Type="http://schemas.openxmlformats.org/officeDocument/2006/relationships/notesSlide" Target="../notesSlides/notesSlide2.xml"/><Relationship Id="rId16" Type="http://schemas.openxmlformats.org/officeDocument/2006/relationships/image" Target="../media/image61.png"/><Relationship Id="rId1" Type="http://schemas.openxmlformats.org/officeDocument/2006/relationships/slideLayout" Target="../slideLayouts/slideLayout127.xml"/><Relationship Id="rId6" Type="http://schemas.openxmlformats.org/officeDocument/2006/relationships/image" Target="../media/image51.png"/><Relationship Id="rId11" Type="http://schemas.openxmlformats.org/officeDocument/2006/relationships/image" Target="../media/image56.svg"/><Relationship Id="rId5" Type="http://schemas.openxmlformats.org/officeDocument/2006/relationships/image" Target="../media/image50.png"/><Relationship Id="rId15" Type="http://schemas.openxmlformats.org/officeDocument/2006/relationships/image" Target="../media/image60.svg"/><Relationship Id="rId10" Type="http://schemas.openxmlformats.org/officeDocument/2006/relationships/image" Target="../media/image55.png"/><Relationship Id="rId4" Type="http://schemas.openxmlformats.org/officeDocument/2006/relationships/image" Target="../media/image49.svg"/><Relationship Id="rId9" Type="http://schemas.openxmlformats.org/officeDocument/2006/relationships/image" Target="../media/image54.svg"/><Relationship Id="rId14" Type="http://schemas.openxmlformats.org/officeDocument/2006/relationships/image" Target="../media/image5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5.xml"/></Relationships>
</file>

<file path=ppt/slides/_rels/slide8.xml.rels><?xml version="1.0" encoding="UTF-8" standalone="yes"?>
<Relationships xmlns="http://schemas.openxmlformats.org/package/2006/relationships"><Relationship Id="rId8" Type="http://schemas.openxmlformats.org/officeDocument/2006/relationships/image" Target="../media/image53.png"/><Relationship Id="rId13" Type="http://schemas.openxmlformats.org/officeDocument/2006/relationships/image" Target="../media/image58.png"/><Relationship Id="rId3" Type="http://schemas.openxmlformats.org/officeDocument/2006/relationships/image" Target="../media/image48.png"/><Relationship Id="rId7" Type="http://schemas.openxmlformats.org/officeDocument/2006/relationships/image" Target="../media/image52.png"/><Relationship Id="rId12" Type="http://schemas.openxmlformats.org/officeDocument/2006/relationships/image" Target="../media/image57.png"/><Relationship Id="rId17" Type="http://schemas.openxmlformats.org/officeDocument/2006/relationships/image" Target="../media/image62.png"/><Relationship Id="rId2" Type="http://schemas.openxmlformats.org/officeDocument/2006/relationships/notesSlide" Target="../notesSlides/notesSlide3.xml"/><Relationship Id="rId16" Type="http://schemas.openxmlformats.org/officeDocument/2006/relationships/image" Target="../media/image61.png"/><Relationship Id="rId1" Type="http://schemas.openxmlformats.org/officeDocument/2006/relationships/slideLayout" Target="../slideLayouts/slideLayout127.xml"/><Relationship Id="rId6" Type="http://schemas.openxmlformats.org/officeDocument/2006/relationships/image" Target="../media/image51.png"/><Relationship Id="rId11" Type="http://schemas.openxmlformats.org/officeDocument/2006/relationships/image" Target="../media/image56.svg"/><Relationship Id="rId5" Type="http://schemas.openxmlformats.org/officeDocument/2006/relationships/image" Target="../media/image50.png"/><Relationship Id="rId15" Type="http://schemas.openxmlformats.org/officeDocument/2006/relationships/image" Target="../media/image60.svg"/><Relationship Id="rId10" Type="http://schemas.openxmlformats.org/officeDocument/2006/relationships/image" Target="../media/image55.png"/><Relationship Id="rId4" Type="http://schemas.openxmlformats.org/officeDocument/2006/relationships/image" Target="../media/image49.svg"/><Relationship Id="rId9" Type="http://schemas.openxmlformats.org/officeDocument/2006/relationships/image" Target="../media/image54.svg"/><Relationship Id="rId14" Type="http://schemas.openxmlformats.org/officeDocument/2006/relationships/image" Target="../media/image59.png"/></Relationships>
</file>

<file path=ppt/slides/_rels/slide9.xml.rels><?xml version="1.0" encoding="UTF-8" standalone="yes"?>
<Relationships xmlns="http://schemas.openxmlformats.org/package/2006/relationships"><Relationship Id="rId8" Type="http://schemas.openxmlformats.org/officeDocument/2006/relationships/image" Target="../media/image68.svg"/><Relationship Id="rId3" Type="http://schemas.openxmlformats.org/officeDocument/2006/relationships/image" Target="../media/image63.png"/><Relationship Id="rId7" Type="http://schemas.openxmlformats.org/officeDocument/2006/relationships/image" Target="../media/image67.png"/><Relationship Id="rId12" Type="http://schemas.openxmlformats.org/officeDocument/2006/relationships/image" Target="../media/image71.svg"/><Relationship Id="rId2" Type="http://schemas.openxmlformats.org/officeDocument/2006/relationships/notesSlide" Target="../notesSlides/notesSlide4.xml"/><Relationship Id="rId1" Type="http://schemas.openxmlformats.org/officeDocument/2006/relationships/slideLayout" Target="../slideLayouts/slideLayout211.xml"/><Relationship Id="rId6" Type="http://schemas.openxmlformats.org/officeDocument/2006/relationships/image" Target="../media/image66.svg"/><Relationship Id="rId11" Type="http://schemas.openxmlformats.org/officeDocument/2006/relationships/image" Target="../media/image53.png"/><Relationship Id="rId5" Type="http://schemas.openxmlformats.org/officeDocument/2006/relationships/image" Target="../media/image65.png"/><Relationship Id="rId10" Type="http://schemas.openxmlformats.org/officeDocument/2006/relationships/image" Target="../media/image70.png"/><Relationship Id="rId4" Type="http://schemas.openxmlformats.org/officeDocument/2006/relationships/image" Target="../media/image64.svg"/><Relationship Id="rId9" Type="http://schemas.openxmlformats.org/officeDocument/2006/relationships/image" Target="../media/image6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623890-9FD6-B0B9-3054-5D5F5D096C5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891A81AA-9294-91F1-BF7D-073BDCC5FEC1}"/>
              </a:ext>
            </a:extLst>
          </p:cNvPr>
          <p:cNvSpPr>
            <a:spLocks noGrp="1"/>
          </p:cNvSpPr>
          <p:nvPr>
            <p:ph type="title"/>
          </p:nvPr>
        </p:nvSpPr>
        <p:spPr>
          <a:xfrm>
            <a:off x="545565" y="795550"/>
            <a:ext cx="6248042" cy="3077766"/>
          </a:xfrm>
        </p:spPr>
        <p:txBody>
          <a:bodyPr/>
          <a:lstStyle/>
          <a:p>
            <a:r>
              <a:rPr lang="en-US" dirty="0"/>
              <a:t>Data Céilí 2025</a:t>
            </a:r>
            <a:br>
              <a:rPr lang="en-US" dirty="0"/>
            </a:br>
            <a:br>
              <a:rPr lang="en-US" dirty="0"/>
            </a:br>
            <a:r>
              <a:rPr lang="en-US" dirty="0"/>
              <a:t>Hands on with Fabric:</a:t>
            </a:r>
            <a:br>
              <a:rPr lang="en-US" dirty="0"/>
            </a:br>
            <a:r>
              <a:rPr lang="en-US" dirty="0"/>
              <a:t>end-to-end data engineering</a:t>
            </a:r>
          </a:p>
        </p:txBody>
      </p:sp>
      <p:grpSp>
        <p:nvGrpSpPr>
          <p:cNvPr id="2" name="Group 1">
            <a:extLst>
              <a:ext uri="{FF2B5EF4-FFF2-40B4-BE49-F238E27FC236}">
                <a16:creationId xmlns:a16="http://schemas.microsoft.com/office/drawing/2014/main" id="{033423AA-68C5-87AB-0E32-02739C664E59}"/>
              </a:ext>
            </a:extLst>
          </p:cNvPr>
          <p:cNvGrpSpPr/>
          <p:nvPr/>
        </p:nvGrpSpPr>
        <p:grpSpPr>
          <a:xfrm>
            <a:off x="-436400" y="3983509"/>
            <a:ext cx="3912140" cy="2819759"/>
            <a:chOff x="515641" y="3196101"/>
            <a:chExt cx="3912140" cy="2819759"/>
          </a:xfrm>
        </p:grpSpPr>
        <p:pic>
          <p:nvPicPr>
            <p:cNvPr id="3" name="Picture 2">
              <a:extLst>
                <a:ext uri="{FF2B5EF4-FFF2-40B4-BE49-F238E27FC236}">
                  <a16:creationId xmlns:a16="http://schemas.microsoft.com/office/drawing/2014/main" id="{55BC9A4F-99A8-A7DA-61B1-6F1B879429D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bwMode="auto">
            <a:xfrm>
              <a:off x="1687203" y="3196101"/>
              <a:ext cx="1569016" cy="1569016"/>
            </a:xfrm>
            <a:prstGeom prst="ellipse">
              <a:avLst/>
            </a:prstGeom>
            <a:noFill/>
            <a:ln w="38100">
              <a:solidFill>
                <a:schemeClr val="tx2"/>
              </a:solidFill>
            </a:ln>
          </p:spPr>
        </p:pic>
        <p:sp>
          <p:nvSpPr>
            <p:cNvPr id="5" name="TextBox 4">
              <a:extLst>
                <a:ext uri="{FF2B5EF4-FFF2-40B4-BE49-F238E27FC236}">
                  <a16:creationId xmlns:a16="http://schemas.microsoft.com/office/drawing/2014/main" id="{C0DAC73E-B1F3-245B-223B-C9EA6A1DE6F1}"/>
                </a:ext>
              </a:extLst>
            </p:cNvPr>
            <p:cNvSpPr txBox="1"/>
            <p:nvPr/>
          </p:nvSpPr>
          <p:spPr>
            <a:xfrm>
              <a:off x="515641" y="5036105"/>
              <a:ext cx="3912140" cy="979755"/>
            </a:xfrm>
            <a:prstGeom prst="rect">
              <a:avLst/>
            </a:prstGeom>
            <a:noFill/>
          </p:spPr>
          <p:txBody>
            <a:bodyPr wrap="square" lIns="0" tIns="0" rIns="0" bIns="0">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000" b="0" i="0" u="none" strike="noStrike" kern="1200" cap="none" spc="0" normalizeH="0" baseline="0" noProof="0" dirty="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outerShdw blurRad="50800" dist="38100" dir="2700000" algn="tl" rotWithShape="0">
                      <a:prstClr val="black">
                        <a:alpha val="40000"/>
                      </a:prstClr>
                    </a:outerShdw>
                  </a:effectLst>
                  <a:uLnTx/>
                  <a:uFillTx/>
                  <a:latin typeface="Segoe UI Semibold"/>
                  <a:ea typeface="+mn-ea"/>
                  <a:cs typeface="+mn-cs"/>
                </a:rPr>
                <a:t>Luke Moloney</a:t>
              </a:r>
            </a:p>
            <a:p>
              <a:pPr marL="0" marR="0" lvl="0" indent="0" algn="ctr" defTabSz="914400" rtl="0" eaLnBrk="1" fontAlgn="auto" latinLnBrk="0" hangingPunct="1">
                <a:lnSpc>
                  <a:spcPct val="100000"/>
                </a:lnSpc>
                <a:spcBef>
                  <a:spcPts val="0"/>
                </a:spcBef>
                <a:spcAft>
                  <a:spcPts val="800"/>
                </a:spcAft>
                <a:buClrTx/>
                <a:buSzTx/>
                <a:buFontTx/>
                <a:buNone/>
                <a:tabLst/>
                <a:defRPr/>
              </a:pPr>
              <a:r>
                <a:rPr kumimoji="0" lang="en-US" sz="1600" b="0" i="0" u="none" strike="noStrike" kern="100" cap="none" spc="0" normalizeH="0" baseline="0" noProof="0" dirty="0">
                  <a:ln>
                    <a:noFill/>
                  </a:ln>
                  <a:solidFill>
                    <a:srgbClr val="FFFFFF"/>
                  </a:solidFill>
                  <a:effectLst/>
                  <a:uLnTx/>
                  <a:uFillTx/>
                  <a:latin typeface="Segoe Sans Text"/>
                  <a:ea typeface="+mn-ea"/>
                  <a:cs typeface="+mn-cs"/>
                </a:rPr>
                <a:t>Principal Program Manager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00" cap="none" spc="0" normalizeH="0" baseline="0" noProof="0" dirty="0">
                  <a:ln>
                    <a:noFill/>
                  </a:ln>
                  <a:solidFill>
                    <a:srgbClr val="FFFFFF"/>
                  </a:solidFill>
                  <a:effectLst/>
                  <a:uLnTx/>
                  <a:uFillTx/>
                  <a:latin typeface="Segoe Sans Text"/>
                  <a:ea typeface="+mn-ea"/>
                  <a:cs typeface="+mn-cs"/>
                </a:rPr>
                <a:t>Microsoft </a:t>
              </a:r>
              <a:r>
                <a:rPr lang="en-US" sz="1600" kern="100" dirty="0">
                  <a:solidFill>
                    <a:srgbClr val="FFFFFF"/>
                  </a:solidFill>
                  <a:latin typeface="Segoe Sans Text"/>
                </a:rPr>
                <a:t>Fabric PG</a:t>
              </a:r>
              <a:endParaRPr kumimoji="0" lang="en-US" sz="1600" b="0" i="0" u="none" strike="noStrike" kern="100" cap="none" spc="0" normalizeH="0" baseline="0" noProof="0" dirty="0">
                <a:ln>
                  <a:noFill/>
                </a:ln>
                <a:solidFill>
                  <a:srgbClr val="FFFFFF"/>
                </a:solidFill>
                <a:effectLst/>
                <a:uLnTx/>
                <a:uFillTx/>
                <a:latin typeface="Segoe Sans Text"/>
                <a:ea typeface="+mn-ea"/>
                <a:cs typeface="+mn-cs"/>
              </a:endParaRPr>
            </a:p>
          </p:txBody>
        </p:sp>
      </p:grpSp>
      <p:grpSp>
        <p:nvGrpSpPr>
          <p:cNvPr id="8" name="Group 7">
            <a:extLst>
              <a:ext uri="{FF2B5EF4-FFF2-40B4-BE49-F238E27FC236}">
                <a16:creationId xmlns:a16="http://schemas.microsoft.com/office/drawing/2014/main" id="{C34EE8A7-42E2-11D4-378F-609EA0F60174}"/>
              </a:ext>
            </a:extLst>
          </p:cNvPr>
          <p:cNvGrpSpPr/>
          <p:nvPr/>
        </p:nvGrpSpPr>
        <p:grpSpPr>
          <a:xfrm>
            <a:off x="2482381" y="3983512"/>
            <a:ext cx="3912140" cy="2819759"/>
            <a:chOff x="515641" y="3196101"/>
            <a:chExt cx="3912140" cy="2819759"/>
          </a:xfrm>
        </p:grpSpPr>
        <p:pic>
          <p:nvPicPr>
            <p:cNvPr id="9" name="Picture 8">
              <a:extLst>
                <a:ext uri="{FF2B5EF4-FFF2-40B4-BE49-F238E27FC236}">
                  <a16:creationId xmlns:a16="http://schemas.microsoft.com/office/drawing/2014/main" id="{70AD0DDA-12C1-4D70-C8C2-3FC079ADF9E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bwMode="auto">
            <a:xfrm>
              <a:off x="1687203" y="3196101"/>
              <a:ext cx="1569016" cy="1569016"/>
            </a:xfrm>
            <a:prstGeom prst="ellipse">
              <a:avLst/>
            </a:prstGeom>
            <a:noFill/>
            <a:ln w="38100">
              <a:solidFill>
                <a:schemeClr val="tx2"/>
              </a:solidFill>
            </a:ln>
          </p:spPr>
        </p:pic>
        <p:sp>
          <p:nvSpPr>
            <p:cNvPr id="10" name="TextBox 9">
              <a:extLst>
                <a:ext uri="{FF2B5EF4-FFF2-40B4-BE49-F238E27FC236}">
                  <a16:creationId xmlns:a16="http://schemas.microsoft.com/office/drawing/2014/main" id="{9BF7045A-438B-5FCF-029D-1642D7CD7BF5}"/>
                </a:ext>
              </a:extLst>
            </p:cNvPr>
            <p:cNvSpPr txBox="1"/>
            <p:nvPr/>
          </p:nvSpPr>
          <p:spPr>
            <a:xfrm>
              <a:off x="515641" y="5036105"/>
              <a:ext cx="3912140" cy="979755"/>
            </a:xfrm>
            <a:prstGeom prst="rect">
              <a:avLst/>
            </a:prstGeom>
            <a:noFill/>
          </p:spPr>
          <p:txBody>
            <a:bodyPr wrap="square" lIns="0" tIns="0" rIns="0" bIns="0">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000" b="0" i="0" u="none" strike="noStrike" kern="1200" cap="none" spc="0" normalizeH="0" baseline="0" noProof="0" dirty="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outerShdw blurRad="50800" dist="38100" dir="2700000" algn="tl" rotWithShape="0">
                      <a:prstClr val="black">
                        <a:alpha val="40000"/>
                      </a:prstClr>
                    </a:outerShdw>
                  </a:effectLst>
                  <a:uLnTx/>
                  <a:uFillTx/>
                  <a:latin typeface="Segoe UI Semibold"/>
                  <a:ea typeface="+mn-ea"/>
                  <a:cs typeface="+mn-cs"/>
                </a:rPr>
                <a:t>Frederic Van Kelecom</a:t>
              </a:r>
            </a:p>
            <a:p>
              <a:pPr marL="0" marR="0" lvl="0" indent="0" algn="ctr" defTabSz="914400" rtl="0" eaLnBrk="1" fontAlgn="auto" latinLnBrk="0" hangingPunct="1">
                <a:lnSpc>
                  <a:spcPct val="100000"/>
                </a:lnSpc>
                <a:spcBef>
                  <a:spcPts val="0"/>
                </a:spcBef>
                <a:spcAft>
                  <a:spcPts val="800"/>
                </a:spcAft>
                <a:buClrTx/>
                <a:buSzTx/>
                <a:buFontTx/>
                <a:buNone/>
                <a:tabLst/>
                <a:defRPr/>
              </a:pPr>
              <a:r>
                <a:rPr kumimoji="0" lang="en-US" sz="1600" b="0" i="0" u="none" strike="noStrike" kern="100" cap="none" spc="0" normalizeH="0" baseline="0" noProof="0" dirty="0">
                  <a:ln>
                    <a:noFill/>
                  </a:ln>
                  <a:solidFill>
                    <a:srgbClr val="FFFFFF"/>
                  </a:solidFill>
                  <a:effectLst/>
                  <a:uLnTx/>
                  <a:uFillTx/>
                  <a:latin typeface="Segoe Sans Text"/>
                  <a:ea typeface="+mn-ea"/>
                  <a:cs typeface="+mn-cs"/>
                </a:rPr>
                <a:t>Senior Program Manager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00" cap="none" spc="0" normalizeH="0" baseline="0" noProof="0" dirty="0">
                  <a:ln>
                    <a:noFill/>
                  </a:ln>
                  <a:solidFill>
                    <a:srgbClr val="FFFFFF"/>
                  </a:solidFill>
                  <a:effectLst/>
                  <a:uLnTx/>
                  <a:uFillTx/>
                  <a:latin typeface="Segoe Sans Text"/>
                  <a:ea typeface="+mn-ea"/>
                  <a:cs typeface="+mn-cs"/>
                </a:rPr>
                <a:t>Microsoft Fabric PG</a:t>
              </a:r>
            </a:p>
          </p:txBody>
        </p:sp>
      </p:grpSp>
    </p:spTree>
    <p:extLst>
      <p:ext uri="{BB962C8B-B14F-4D97-AF65-F5344CB8AC3E}">
        <p14:creationId xmlns:p14="http://schemas.microsoft.com/office/powerpoint/2010/main" val="281554156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922731-FFB9-72DE-7358-AA0E1E80B1D6}"/>
            </a:ext>
          </a:extLst>
        </p:cNvPr>
        <p:cNvGrpSpPr/>
        <p:nvPr/>
      </p:nvGrpSpPr>
      <p:grpSpPr>
        <a:xfrm>
          <a:off x="0" y="0"/>
          <a:ext cx="0" cy="0"/>
          <a:chOff x="0" y="0"/>
          <a:chExt cx="0" cy="0"/>
        </a:xfrm>
      </p:grpSpPr>
      <p:sp>
        <p:nvSpPr>
          <p:cNvPr id="21" name="Rounded Rectangle 20">
            <a:extLst>
              <a:ext uri="{FF2B5EF4-FFF2-40B4-BE49-F238E27FC236}">
                <a16:creationId xmlns:a16="http://schemas.microsoft.com/office/drawing/2014/main" id="{E0250D60-EFD2-ED68-67C3-8DDBBBA461BD}"/>
              </a:ext>
            </a:extLst>
          </p:cNvPr>
          <p:cNvSpPr/>
          <p:nvPr/>
        </p:nvSpPr>
        <p:spPr bwMode="auto">
          <a:xfrm>
            <a:off x="635625" y="1392314"/>
            <a:ext cx="10917849" cy="4718430"/>
          </a:xfrm>
          <a:prstGeom prst="roundRect">
            <a:avLst>
              <a:gd name="adj" fmla="val 3014"/>
            </a:avLst>
          </a:prstGeom>
          <a:ln w="19050" cap="rnd">
            <a:gradFill flip="none" rotWithShape="1">
              <a:gsLst>
                <a:gs pos="80000">
                  <a:srgbClr val="399A91"/>
                </a:gs>
                <a:gs pos="0">
                  <a:srgbClr val="0078D4"/>
                </a:gs>
              </a:gsLst>
              <a:path path="circle">
                <a:fillToRect l="100000" t="100000"/>
              </a:path>
              <a:tileRect r="-100000" b="-100000"/>
            </a:gradFill>
            <a:headEnd type="arrow" w="lg" len="sm"/>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182880" numCol="1" spcCol="0" rtlCol="0" fromWordArt="0" anchor="b" anchorCtr="0" forceAA="0" compatLnSpc="1">
            <a:prstTxWarp prst="textNoShape">
              <a:avLst/>
            </a:prstTxWarp>
            <a:noAutofit/>
          </a:bodyPr>
          <a:lstStyle/>
          <a:p>
            <a:pPr marL="0" marR="0" lvl="0" indent="0" algn="ctr" defTabSz="564085"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err="1">
              <a:ln>
                <a:noFill/>
              </a:ln>
              <a:gradFill>
                <a:gsLst>
                  <a:gs pos="74138">
                    <a:srgbClr val="FFFFFF"/>
                  </a:gs>
                  <a:gs pos="55000">
                    <a:srgbClr val="FFFFFF"/>
                  </a:gs>
                </a:gsLst>
                <a:path path="circle">
                  <a:fillToRect l="100000" t="100000"/>
                </a:path>
              </a:gradFill>
              <a:effectLst/>
              <a:uLnTx/>
              <a:uFillTx/>
              <a:latin typeface="Segoe UI Semibold"/>
              <a:ea typeface="+mn-ea"/>
              <a:cs typeface="Segoe UI" pitchFamily="34" charset="0"/>
            </a:endParaRPr>
          </a:p>
        </p:txBody>
      </p:sp>
      <p:sp>
        <p:nvSpPr>
          <p:cNvPr id="34" name="Rounded Rectangle 38">
            <a:extLst>
              <a:ext uri="{FF2B5EF4-FFF2-40B4-BE49-F238E27FC236}">
                <a16:creationId xmlns:a16="http://schemas.microsoft.com/office/drawing/2014/main" id="{03946888-4CD8-677C-6E20-65C221434C11}"/>
              </a:ext>
            </a:extLst>
          </p:cNvPr>
          <p:cNvSpPr/>
          <p:nvPr/>
        </p:nvSpPr>
        <p:spPr bwMode="auto">
          <a:xfrm>
            <a:off x="3851281" y="1616598"/>
            <a:ext cx="4477828" cy="3296022"/>
          </a:xfrm>
          <a:prstGeom prst="roundRect">
            <a:avLst>
              <a:gd name="adj" fmla="val 3033"/>
            </a:avLst>
          </a:prstGeom>
          <a:noFill/>
          <a:ln w="28575">
            <a:solidFill>
              <a:srgbClr val="264048"/>
            </a:solid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sp>
        <p:nvSpPr>
          <p:cNvPr id="35" name="Rounded Rectangle 14">
            <a:extLst>
              <a:ext uri="{FF2B5EF4-FFF2-40B4-BE49-F238E27FC236}">
                <a16:creationId xmlns:a16="http://schemas.microsoft.com/office/drawing/2014/main" id="{8A18C78A-0812-1CF6-54DD-79E47A8CCE14}"/>
              </a:ext>
            </a:extLst>
          </p:cNvPr>
          <p:cNvSpPr/>
          <p:nvPr/>
        </p:nvSpPr>
        <p:spPr>
          <a:xfrm>
            <a:off x="4022888" y="1774839"/>
            <a:ext cx="4146226" cy="902045"/>
          </a:xfrm>
          <a:prstGeom prst="roundRect">
            <a:avLst>
              <a:gd name="adj" fmla="val 6586"/>
            </a:avLst>
          </a:prstGeom>
          <a:solidFill>
            <a:srgbClr val="1D2E38"/>
          </a:solidFill>
          <a:ln>
            <a:noFill/>
          </a:ln>
          <a:effectLst>
            <a:outerShdw blurRad="63500" dist="38100" dir="2700000" algn="tl" rotWithShape="0">
              <a:prstClr val="black">
                <a:alpha val="41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rgbClr val="FFFFFF"/>
              </a:solidFill>
              <a:effectLst/>
              <a:uLnTx/>
              <a:uFillTx/>
              <a:latin typeface="Segoe UI Semibold"/>
              <a:ea typeface="+mn-ea"/>
              <a:cs typeface="+mn-cs"/>
            </a:endParaRPr>
          </a:p>
        </p:txBody>
      </p:sp>
      <p:sp>
        <p:nvSpPr>
          <p:cNvPr id="40" name="Rounded Rectangle 14">
            <a:extLst>
              <a:ext uri="{FF2B5EF4-FFF2-40B4-BE49-F238E27FC236}">
                <a16:creationId xmlns:a16="http://schemas.microsoft.com/office/drawing/2014/main" id="{170EC8F8-6E2C-0D31-61F9-4E7C4433A24F}"/>
              </a:ext>
            </a:extLst>
          </p:cNvPr>
          <p:cNvSpPr/>
          <p:nvPr/>
        </p:nvSpPr>
        <p:spPr>
          <a:xfrm>
            <a:off x="4022888" y="2816370"/>
            <a:ext cx="4146226" cy="902045"/>
          </a:xfrm>
          <a:prstGeom prst="roundRect">
            <a:avLst>
              <a:gd name="adj" fmla="val 6586"/>
            </a:avLst>
          </a:prstGeom>
          <a:solidFill>
            <a:srgbClr val="1D2E38"/>
          </a:solidFill>
          <a:ln>
            <a:noFill/>
          </a:ln>
          <a:effectLst>
            <a:outerShdw blurRad="63500" dist="38100" dir="2700000" algn="tl" rotWithShape="0">
              <a:prstClr val="black">
                <a:alpha val="41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rgbClr val="FFFFFF"/>
              </a:solidFill>
              <a:effectLst/>
              <a:uLnTx/>
              <a:uFillTx/>
              <a:latin typeface="Segoe UI Semibold"/>
              <a:ea typeface="+mn-ea"/>
              <a:cs typeface="+mn-cs"/>
            </a:endParaRPr>
          </a:p>
        </p:txBody>
      </p:sp>
      <p:sp>
        <p:nvSpPr>
          <p:cNvPr id="41" name="Rounded Rectangle 14">
            <a:extLst>
              <a:ext uri="{FF2B5EF4-FFF2-40B4-BE49-F238E27FC236}">
                <a16:creationId xmlns:a16="http://schemas.microsoft.com/office/drawing/2014/main" id="{9C8E9988-6D3B-465F-AC4A-5A0E4CF72219}"/>
              </a:ext>
            </a:extLst>
          </p:cNvPr>
          <p:cNvSpPr/>
          <p:nvPr/>
        </p:nvSpPr>
        <p:spPr>
          <a:xfrm>
            <a:off x="4022888" y="3857903"/>
            <a:ext cx="4146226" cy="902045"/>
          </a:xfrm>
          <a:prstGeom prst="roundRect">
            <a:avLst>
              <a:gd name="adj" fmla="val 6586"/>
            </a:avLst>
          </a:prstGeom>
          <a:solidFill>
            <a:srgbClr val="1D2E38"/>
          </a:solidFill>
          <a:ln>
            <a:noFill/>
          </a:ln>
          <a:effectLst>
            <a:outerShdw blurRad="63500" dist="38100" dir="2700000" algn="tl" rotWithShape="0">
              <a:prstClr val="black">
                <a:alpha val="41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rgbClr val="FFFFFF"/>
              </a:solidFill>
              <a:effectLst/>
              <a:uLnTx/>
              <a:uFillTx/>
              <a:latin typeface="Segoe UI Semibold"/>
              <a:ea typeface="+mn-ea"/>
              <a:cs typeface="+mn-cs"/>
            </a:endParaRPr>
          </a:p>
        </p:txBody>
      </p:sp>
      <p:sp>
        <p:nvSpPr>
          <p:cNvPr id="42" name="Rounded Rectangle 38">
            <a:extLst>
              <a:ext uri="{FF2B5EF4-FFF2-40B4-BE49-F238E27FC236}">
                <a16:creationId xmlns:a16="http://schemas.microsoft.com/office/drawing/2014/main" id="{12981F81-C500-FDAA-E67D-5A769366B3B4}"/>
              </a:ext>
            </a:extLst>
          </p:cNvPr>
          <p:cNvSpPr/>
          <p:nvPr/>
        </p:nvSpPr>
        <p:spPr bwMode="auto">
          <a:xfrm>
            <a:off x="8515878" y="1616598"/>
            <a:ext cx="2823758" cy="3296022"/>
          </a:xfrm>
          <a:prstGeom prst="roundRect">
            <a:avLst>
              <a:gd name="adj" fmla="val 3641"/>
            </a:avLst>
          </a:prstGeom>
          <a:solidFill>
            <a:srgbClr val="1D2E38"/>
          </a:solidFill>
          <a:ln w="28575">
            <a:no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sp>
        <p:nvSpPr>
          <p:cNvPr id="43" name="Title 1">
            <a:extLst>
              <a:ext uri="{FF2B5EF4-FFF2-40B4-BE49-F238E27FC236}">
                <a16:creationId xmlns:a16="http://schemas.microsoft.com/office/drawing/2014/main" id="{24C3108E-D8F5-B944-23E9-70EEC89EBA21}"/>
              </a:ext>
            </a:extLst>
          </p:cNvPr>
          <p:cNvSpPr txBox="1">
            <a:spLocks/>
          </p:cNvSpPr>
          <p:nvPr/>
        </p:nvSpPr>
        <p:spPr>
          <a:xfrm>
            <a:off x="4446473" y="2071973"/>
            <a:ext cx="3299056" cy="30777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Data Movement</a:t>
            </a:r>
          </a:p>
        </p:txBody>
      </p:sp>
      <p:sp>
        <p:nvSpPr>
          <p:cNvPr id="44" name="Rounded Rectangle 38">
            <a:extLst>
              <a:ext uri="{FF2B5EF4-FFF2-40B4-BE49-F238E27FC236}">
                <a16:creationId xmlns:a16="http://schemas.microsoft.com/office/drawing/2014/main" id="{0439BC8A-695B-5058-8520-C8B12C14FFA3}"/>
              </a:ext>
            </a:extLst>
          </p:cNvPr>
          <p:cNvSpPr/>
          <p:nvPr/>
        </p:nvSpPr>
        <p:spPr bwMode="auto">
          <a:xfrm>
            <a:off x="853438" y="1616598"/>
            <a:ext cx="2823758" cy="3301804"/>
          </a:xfrm>
          <a:prstGeom prst="roundRect">
            <a:avLst>
              <a:gd name="adj" fmla="val 3641"/>
            </a:avLst>
          </a:prstGeom>
          <a:solidFill>
            <a:srgbClr val="1D2E38"/>
          </a:solidFill>
          <a:ln w="28575">
            <a:no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sp>
        <p:nvSpPr>
          <p:cNvPr id="45" name="Title 1">
            <a:extLst>
              <a:ext uri="{FF2B5EF4-FFF2-40B4-BE49-F238E27FC236}">
                <a16:creationId xmlns:a16="http://schemas.microsoft.com/office/drawing/2014/main" id="{2B00120D-51AD-78CA-75E9-C4D6345F1D3F}"/>
              </a:ext>
            </a:extLst>
          </p:cNvPr>
          <p:cNvSpPr txBox="1">
            <a:spLocks/>
          </p:cNvSpPr>
          <p:nvPr/>
        </p:nvSpPr>
        <p:spPr>
          <a:xfrm>
            <a:off x="4450461" y="3113504"/>
            <a:ext cx="3291080" cy="30777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Orchestration</a:t>
            </a:r>
          </a:p>
        </p:txBody>
      </p:sp>
      <p:sp>
        <p:nvSpPr>
          <p:cNvPr id="46" name="Title 1">
            <a:extLst>
              <a:ext uri="{FF2B5EF4-FFF2-40B4-BE49-F238E27FC236}">
                <a16:creationId xmlns:a16="http://schemas.microsoft.com/office/drawing/2014/main" id="{A52F237C-4684-94E0-C6C2-1A3C13A9AFA5}"/>
              </a:ext>
            </a:extLst>
          </p:cNvPr>
          <p:cNvSpPr txBox="1">
            <a:spLocks/>
          </p:cNvSpPr>
          <p:nvPr/>
        </p:nvSpPr>
        <p:spPr>
          <a:xfrm>
            <a:off x="4458438" y="4155037"/>
            <a:ext cx="3275126" cy="30777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Transformation</a:t>
            </a:r>
          </a:p>
        </p:txBody>
      </p:sp>
      <p:grpSp>
        <p:nvGrpSpPr>
          <p:cNvPr id="47" name="Group 46">
            <a:extLst>
              <a:ext uri="{FF2B5EF4-FFF2-40B4-BE49-F238E27FC236}">
                <a16:creationId xmlns:a16="http://schemas.microsoft.com/office/drawing/2014/main" id="{92AFE218-74DD-7639-937B-1043FFD2CC45}"/>
              </a:ext>
            </a:extLst>
          </p:cNvPr>
          <p:cNvGrpSpPr/>
          <p:nvPr/>
        </p:nvGrpSpPr>
        <p:grpSpPr>
          <a:xfrm>
            <a:off x="3237774" y="143768"/>
            <a:ext cx="1204557" cy="5992610"/>
            <a:chOff x="2984444" y="588761"/>
            <a:chExt cx="1700956" cy="5992610"/>
          </a:xfrm>
        </p:grpSpPr>
        <p:sp>
          <p:nvSpPr>
            <p:cNvPr id="1034" name="Arc 1033">
              <a:extLst>
                <a:ext uri="{FF2B5EF4-FFF2-40B4-BE49-F238E27FC236}">
                  <a16:creationId xmlns:a16="http://schemas.microsoft.com/office/drawing/2014/main" id="{EFB51CC9-51C2-9E1C-3458-ED3478C29641}"/>
                </a:ext>
              </a:extLst>
            </p:cNvPr>
            <p:cNvSpPr/>
            <p:nvPr/>
          </p:nvSpPr>
          <p:spPr>
            <a:xfrm rot="10800000" flipV="1">
              <a:off x="2984445" y="3889232"/>
              <a:ext cx="1700955" cy="2692139"/>
            </a:xfrm>
            <a:prstGeom prst="arc">
              <a:avLst/>
            </a:prstGeom>
            <a:noFill/>
            <a:ln w="28575" cap="flat" cmpd="sng" algn="ctr">
              <a:gradFill>
                <a:gsLst>
                  <a:gs pos="0">
                    <a:schemeClr val="accent1">
                      <a:lumMod val="75000"/>
                      <a:alpha val="0"/>
                    </a:schemeClr>
                  </a:gs>
                  <a:gs pos="98000">
                    <a:srgbClr val="7FF5E1">
                      <a:alpha val="50000"/>
                    </a:srgbClr>
                  </a:gs>
                </a:gsLst>
                <a:lin ang="10800000" scaled="0"/>
              </a:gradFill>
              <a:prstDash val="solid"/>
              <a:headEnd type="none" w="lg" len="med"/>
              <a:tailEnd type="none" w="lg"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F5067"/>
                </a:solidFill>
                <a:effectLst/>
                <a:uLnTx/>
                <a:uFillTx/>
                <a:latin typeface="Segoe UI"/>
                <a:ea typeface="+mn-ea"/>
                <a:cs typeface="+mn-cs"/>
              </a:endParaRPr>
            </a:p>
          </p:txBody>
        </p:sp>
        <p:sp>
          <p:nvSpPr>
            <p:cNvPr id="1035" name="Arc 1034">
              <a:extLst>
                <a:ext uri="{FF2B5EF4-FFF2-40B4-BE49-F238E27FC236}">
                  <a16:creationId xmlns:a16="http://schemas.microsoft.com/office/drawing/2014/main" id="{C654D1F5-E546-F3C5-A7B7-EB2DFB9396EE}"/>
                </a:ext>
              </a:extLst>
            </p:cNvPr>
            <p:cNvSpPr/>
            <p:nvPr/>
          </p:nvSpPr>
          <p:spPr>
            <a:xfrm rot="10800000">
              <a:off x="2984444" y="588761"/>
              <a:ext cx="1700955" cy="2985839"/>
            </a:xfrm>
            <a:prstGeom prst="arc">
              <a:avLst/>
            </a:prstGeom>
            <a:noFill/>
            <a:ln w="28575" cap="flat" cmpd="sng" algn="ctr">
              <a:gradFill>
                <a:gsLst>
                  <a:gs pos="0">
                    <a:schemeClr val="accent1">
                      <a:lumMod val="50000"/>
                      <a:alpha val="0"/>
                    </a:schemeClr>
                  </a:gs>
                  <a:gs pos="99000">
                    <a:srgbClr val="7FF5E1">
                      <a:alpha val="50000"/>
                    </a:srgbClr>
                  </a:gs>
                </a:gsLst>
                <a:lin ang="10800000" scaled="0"/>
              </a:gradFill>
              <a:prstDash val="solid"/>
              <a:headEnd type="none" w="lg" len="med"/>
              <a:tailEnd type="none" w="lg"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F5067"/>
                </a:solidFill>
                <a:effectLst/>
                <a:uLnTx/>
                <a:uFillTx/>
                <a:latin typeface="Segoe UI"/>
                <a:ea typeface="+mn-ea"/>
                <a:cs typeface="+mn-cs"/>
              </a:endParaRPr>
            </a:p>
          </p:txBody>
        </p:sp>
        <p:sp>
          <p:nvSpPr>
            <p:cNvPr id="1036" name="Arc 1035">
              <a:extLst>
                <a:ext uri="{FF2B5EF4-FFF2-40B4-BE49-F238E27FC236}">
                  <a16:creationId xmlns:a16="http://schemas.microsoft.com/office/drawing/2014/main" id="{6933641E-A7B6-803A-88D7-97BE1C3CD7C2}"/>
                </a:ext>
              </a:extLst>
            </p:cNvPr>
            <p:cNvSpPr/>
            <p:nvPr/>
          </p:nvSpPr>
          <p:spPr>
            <a:xfrm rot="10800000">
              <a:off x="3001206" y="2553297"/>
              <a:ext cx="1669599" cy="1127955"/>
            </a:xfrm>
            <a:prstGeom prst="arc">
              <a:avLst/>
            </a:prstGeom>
            <a:noFill/>
            <a:ln w="28575" cap="flat" cmpd="sng" algn="ctr">
              <a:gradFill>
                <a:gsLst>
                  <a:gs pos="0">
                    <a:schemeClr val="accent1">
                      <a:lumMod val="75000"/>
                      <a:alpha val="0"/>
                    </a:schemeClr>
                  </a:gs>
                  <a:gs pos="99000">
                    <a:srgbClr val="7FF5E1">
                      <a:alpha val="50000"/>
                    </a:srgbClr>
                  </a:gs>
                </a:gsLst>
                <a:lin ang="10800000" scaled="0"/>
              </a:gradFill>
              <a:prstDash val="solid"/>
              <a:headEnd type="none" w="lg" len="med"/>
              <a:tailEnd type="none" w="lg"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F5067"/>
                </a:solidFill>
                <a:effectLst/>
                <a:uLnTx/>
                <a:uFillTx/>
                <a:latin typeface="Segoe UI"/>
                <a:ea typeface="+mn-ea"/>
                <a:cs typeface="+mn-cs"/>
              </a:endParaRPr>
            </a:p>
          </p:txBody>
        </p:sp>
        <p:sp>
          <p:nvSpPr>
            <p:cNvPr id="1037" name="Arc 1036">
              <a:extLst>
                <a:ext uri="{FF2B5EF4-FFF2-40B4-BE49-F238E27FC236}">
                  <a16:creationId xmlns:a16="http://schemas.microsoft.com/office/drawing/2014/main" id="{88F15DAE-E1FD-BEE5-1157-9C7ED98BECDA}"/>
                </a:ext>
              </a:extLst>
            </p:cNvPr>
            <p:cNvSpPr/>
            <p:nvPr/>
          </p:nvSpPr>
          <p:spPr>
            <a:xfrm rot="10800000" flipV="1">
              <a:off x="3001202" y="3788727"/>
              <a:ext cx="1669599" cy="1125352"/>
            </a:xfrm>
            <a:prstGeom prst="arc">
              <a:avLst/>
            </a:prstGeom>
            <a:noFill/>
            <a:ln w="28575" cap="flat" cmpd="sng" algn="ctr">
              <a:gradFill>
                <a:gsLst>
                  <a:gs pos="0">
                    <a:schemeClr val="accent1">
                      <a:lumMod val="75000"/>
                      <a:alpha val="0"/>
                    </a:schemeClr>
                  </a:gs>
                  <a:gs pos="98000">
                    <a:srgbClr val="7FF5E1">
                      <a:alpha val="50000"/>
                    </a:srgbClr>
                  </a:gs>
                </a:gsLst>
                <a:lin ang="10800000" scaled="0"/>
              </a:gradFill>
              <a:prstDash val="solid"/>
              <a:headEnd type="none" w="lg" len="med"/>
              <a:tailEnd type="none" w="lg"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F5067"/>
                </a:solidFill>
                <a:effectLst/>
                <a:uLnTx/>
                <a:uFillTx/>
                <a:latin typeface="Segoe UI"/>
                <a:ea typeface="+mn-ea"/>
                <a:cs typeface="+mn-cs"/>
              </a:endParaRPr>
            </a:p>
          </p:txBody>
        </p:sp>
      </p:grpSp>
      <p:pic>
        <p:nvPicPr>
          <p:cNvPr id="48" name="Picture 47">
            <a:extLst>
              <a:ext uri="{FF2B5EF4-FFF2-40B4-BE49-F238E27FC236}">
                <a16:creationId xmlns:a16="http://schemas.microsoft.com/office/drawing/2014/main" id="{6305EE6B-F4BD-A9DE-462D-A8147861765B}"/>
              </a:ext>
            </a:extLst>
          </p:cNvPr>
          <p:cNvPicPr>
            <a:picLocks noChangeAspect="1"/>
          </p:cNvPicPr>
          <p:nvPr/>
        </p:nvPicPr>
        <p:blipFill>
          <a:blip r:embed="rId3"/>
          <a:stretch>
            <a:fillRect/>
          </a:stretch>
        </p:blipFill>
        <p:spPr>
          <a:xfrm>
            <a:off x="2402274" y="1918781"/>
            <a:ext cx="431800" cy="406400"/>
          </a:xfrm>
          <a:prstGeom prst="rect">
            <a:avLst/>
          </a:prstGeom>
        </p:spPr>
      </p:pic>
      <p:pic>
        <p:nvPicPr>
          <p:cNvPr id="49" name="Picture 48">
            <a:extLst>
              <a:ext uri="{FF2B5EF4-FFF2-40B4-BE49-F238E27FC236}">
                <a16:creationId xmlns:a16="http://schemas.microsoft.com/office/drawing/2014/main" id="{B3122804-0220-DF6B-AE31-38DF1F115F98}"/>
              </a:ext>
            </a:extLst>
          </p:cNvPr>
          <p:cNvPicPr>
            <a:picLocks noChangeAspect="1"/>
          </p:cNvPicPr>
          <p:nvPr/>
        </p:nvPicPr>
        <p:blipFill>
          <a:blip r:embed="rId4"/>
          <a:stretch>
            <a:fillRect/>
          </a:stretch>
        </p:blipFill>
        <p:spPr>
          <a:xfrm>
            <a:off x="1637796" y="1928344"/>
            <a:ext cx="411480" cy="387275"/>
          </a:xfrm>
          <a:prstGeom prst="rect">
            <a:avLst/>
          </a:prstGeom>
        </p:spPr>
      </p:pic>
      <p:pic>
        <p:nvPicPr>
          <p:cNvPr id="50" name="Picture 49">
            <a:extLst>
              <a:ext uri="{FF2B5EF4-FFF2-40B4-BE49-F238E27FC236}">
                <a16:creationId xmlns:a16="http://schemas.microsoft.com/office/drawing/2014/main" id="{0D598492-2B3D-A62A-E0FE-D6DDBCF8976D}"/>
              </a:ext>
            </a:extLst>
          </p:cNvPr>
          <p:cNvPicPr>
            <a:picLocks noChangeAspect="1"/>
          </p:cNvPicPr>
          <p:nvPr/>
        </p:nvPicPr>
        <p:blipFill>
          <a:blip r:embed="rId5"/>
          <a:stretch>
            <a:fillRect/>
          </a:stretch>
        </p:blipFill>
        <p:spPr>
          <a:xfrm>
            <a:off x="2046613" y="2650308"/>
            <a:ext cx="431800" cy="406400"/>
          </a:xfrm>
          <a:prstGeom prst="rect">
            <a:avLst/>
          </a:prstGeom>
        </p:spPr>
      </p:pic>
      <p:pic>
        <p:nvPicPr>
          <p:cNvPr id="51" name="Picture 50">
            <a:extLst>
              <a:ext uri="{FF2B5EF4-FFF2-40B4-BE49-F238E27FC236}">
                <a16:creationId xmlns:a16="http://schemas.microsoft.com/office/drawing/2014/main" id="{C2896572-6B5D-64DF-B2C7-0412767A940B}"/>
              </a:ext>
            </a:extLst>
          </p:cNvPr>
          <p:cNvPicPr>
            <a:picLocks noChangeAspect="1"/>
          </p:cNvPicPr>
          <p:nvPr/>
        </p:nvPicPr>
        <p:blipFill>
          <a:blip r:embed="rId6"/>
          <a:stretch>
            <a:fillRect/>
          </a:stretch>
        </p:blipFill>
        <p:spPr>
          <a:xfrm>
            <a:off x="2761594" y="2590050"/>
            <a:ext cx="550871" cy="518467"/>
          </a:xfrm>
          <a:prstGeom prst="rect">
            <a:avLst/>
          </a:prstGeom>
        </p:spPr>
      </p:pic>
      <p:pic>
        <p:nvPicPr>
          <p:cNvPr id="52" name="Picture 51">
            <a:extLst>
              <a:ext uri="{FF2B5EF4-FFF2-40B4-BE49-F238E27FC236}">
                <a16:creationId xmlns:a16="http://schemas.microsoft.com/office/drawing/2014/main" id="{318C267F-E8A8-02CD-65F2-C5DBE40BF7D8}"/>
              </a:ext>
            </a:extLst>
          </p:cNvPr>
          <p:cNvPicPr>
            <a:picLocks noChangeAspect="1"/>
          </p:cNvPicPr>
          <p:nvPr/>
        </p:nvPicPr>
        <p:blipFill>
          <a:blip r:embed="rId7"/>
          <a:stretch>
            <a:fillRect/>
          </a:stretch>
        </p:blipFill>
        <p:spPr>
          <a:xfrm>
            <a:off x="1278822" y="2568573"/>
            <a:ext cx="317500" cy="571500"/>
          </a:xfrm>
          <a:prstGeom prst="rect">
            <a:avLst/>
          </a:prstGeom>
        </p:spPr>
      </p:pic>
      <p:pic>
        <p:nvPicPr>
          <p:cNvPr id="53" name="Picture 2">
            <a:hlinkClick r:id="rId8"/>
            <a:extLst>
              <a:ext uri="{FF2B5EF4-FFF2-40B4-BE49-F238E27FC236}">
                <a16:creationId xmlns:a16="http://schemas.microsoft.com/office/drawing/2014/main" id="{C6A37DA3-A60A-784C-16DF-E065D15854F8}"/>
              </a:ext>
            </a:extLst>
          </p:cNvPr>
          <p:cNvPicPr>
            <a:picLocks noChangeAspect="1" noChangeArrowheads="1"/>
          </p:cNvPicPr>
          <p:nvPr/>
        </p:nvPicPr>
        <p:blipFill>
          <a:blip r:embed="rId9" cstate="print">
            <a:extLst>
              <a:ext uri="{BEBA8EAE-BF5A-486C-A8C5-ECC9F3942E4B}">
                <a14:imgProps xmlns:a14="http://schemas.microsoft.com/office/drawing/2010/main">
                  <a14:imgLayer r:embed="rId10">
                    <a14:imgEffect>
                      <a14:backgroundRemoval t="5051" b="89899" l="8650" r="89662">
                        <a14:foregroundMark x1="57595" y1="46061" x2="57595" y2="46061"/>
                        <a14:foregroundMark x1="8650" y1="43232" x2="10970" y2="28687"/>
                        <a14:foregroundMark x1="49367" y1="5051" x2="52743" y2="6667"/>
                        <a14:foregroundMark x1="89241" y1="38788" x2="88397" y2="65051"/>
                        <a14:foregroundMark x1="88397" y1="65051" x2="89241" y2="63030"/>
                      </a14:backgroundRemoval>
                    </a14:imgEffect>
                  </a14:imgLayer>
                </a14:imgProps>
              </a:ext>
              <a:ext uri="{28A0092B-C50C-407E-A947-70E740481C1C}">
                <a14:useLocalDpi xmlns:a14="http://schemas.microsoft.com/office/drawing/2010/main" val="0"/>
              </a:ext>
            </a:extLst>
          </a:blip>
          <a:srcRect/>
          <a:stretch>
            <a:fillRect/>
          </a:stretch>
        </p:blipFill>
        <p:spPr bwMode="auto">
          <a:xfrm>
            <a:off x="1644190" y="3394284"/>
            <a:ext cx="417464" cy="436284"/>
          </a:xfrm>
          <a:prstGeom prst="rect">
            <a:avLst/>
          </a:prstGeom>
          <a:noFill/>
          <a:extLst>
            <a:ext uri="{909E8E84-426E-40DD-AFC4-6F175D3DCCD1}">
              <a14:hiddenFill xmlns:a14="http://schemas.microsoft.com/office/drawing/2010/main">
                <a:solidFill>
                  <a:srgbClr val="FFFFFF"/>
                </a:solidFill>
              </a14:hiddenFill>
            </a:ext>
          </a:extLst>
        </p:spPr>
      </p:pic>
      <p:sp>
        <p:nvSpPr>
          <p:cNvPr id="54" name="Title 1">
            <a:extLst>
              <a:ext uri="{FF2B5EF4-FFF2-40B4-BE49-F238E27FC236}">
                <a16:creationId xmlns:a16="http://schemas.microsoft.com/office/drawing/2014/main" id="{CEC1076B-0C74-82DA-C25A-56F9AB2C0342}"/>
              </a:ext>
            </a:extLst>
          </p:cNvPr>
          <p:cNvSpPr txBox="1">
            <a:spLocks/>
          </p:cNvSpPr>
          <p:nvPr/>
        </p:nvSpPr>
        <p:spPr>
          <a:xfrm>
            <a:off x="1276683" y="4055743"/>
            <a:ext cx="1977269" cy="615553"/>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Best-in-class Connectivity</a:t>
            </a:r>
          </a:p>
        </p:txBody>
      </p:sp>
      <p:sp>
        <p:nvSpPr>
          <p:cNvPr id="55" name="Title 1">
            <a:extLst>
              <a:ext uri="{FF2B5EF4-FFF2-40B4-BE49-F238E27FC236}">
                <a16:creationId xmlns:a16="http://schemas.microsoft.com/office/drawing/2014/main" id="{A703A08B-5F9E-EF9F-CA38-19D01E3CAF0C}"/>
              </a:ext>
            </a:extLst>
          </p:cNvPr>
          <p:cNvSpPr txBox="1">
            <a:spLocks/>
          </p:cNvSpPr>
          <p:nvPr/>
        </p:nvSpPr>
        <p:spPr>
          <a:xfrm>
            <a:off x="8955640" y="4055743"/>
            <a:ext cx="1977269" cy="615553"/>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Deployment &amp; Observability</a:t>
            </a:r>
          </a:p>
        </p:txBody>
      </p:sp>
      <p:grpSp>
        <p:nvGrpSpPr>
          <p:cNvPr id="56" name="Group 55">
            <a:extLst>
              <a:ext uri="{FF2B5EF4-FFF2-40B4-BE49-F238E27FC236}">
                <a16:creationId xmlns:a16="http://schemas.microsoft.com/office/drawing/2014/main" id="{B8185B29-7C9F-33AC-611E-42B15DD1037E}"/>
              </a:ext>
            </a:extLst>
          </p:cNvPr>
          <p:cNvGrpSpPr/>
          <p:nvPr/>
        </p:nvGrpSpPr>
        <p:grpSpPr>
          <a:xfrm flipH="1">
            <a:off x="7738171" y="145696"/>
            <a:ext cx="1204557" cy="5992610"/>
            <a:chOff x="2984444" y="588761"/>
            <a:chExt cx="1700956" cy="5992610"/>
          </a:xfrm>
        </p:grpSpPr>
        <p:sp>
          <p:nvSpPr>
            <p:cNvPr id="1027" name="Arc 1026">
              <a:extLst>
                <a:ext uri="{FF2B5EF4-FFF2-40B4-BE49-F238E27FC236}">
                  <a16:creationId xmlns:a16="http://schemas.microsoft.com/office/drawing/2014/main" id="{D07266C2-0F6B-863B-4CAB-FBFA97B25338}"/>
                </a:ext>
              </a:extLst>
            </p:cNvPr>
            <p:cNvSpPr/>
            <p:nvPr/>
          </p:nvSpPr>
          <p:spPr>
            <a:xfrm rot="10800000" flipV="1">
              <a:off x="2984445" y="3889232"/>
              <a:ext cx="1700955" cy="2692139"/>
            </a:xfrm>
            <a:prstGeom prst="arc">
              <a:avLst/>
            </a:prstGeom>
            <a:noFill/>
            <a:ln w="28575" cap="flat" cmpd="sng" algn="ctr">
              <a:gradFill>
                <a:gsLst>
                  <a:gs pos="0">
                    <a:schemeClr val="accent1">
                      <a:lumMod val="75000"/>
                      <a:alpha val="0"/>
                    </a:schemeClr>
                  </a:gs>
                  <a:gs pos="98000">
                    <a:srgbClr val="7FF5E1">
                      <a:alpha val="50000"/>
                    </a:srgbClr>
                  </a:gs>
                </a:gsLst>
                <a:lin ang="10800000" scaled="0"/>
              </a:gradFill>
              <a:prstDash val="solid"/>
              <a:headEnd type="none" w="lg" len="med"/>
              <a:tailEnd type="none" w="lg"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F5067"/>
                </a:solidFill>
                <a:effectLst/>
                <a:uLnTx/>
                <a:uFillTx/>
                <a:latin typeface="Segoe UI"/>
                <a:ea typeface="+mn-ea"/>
                <a:cs typeface="+mn-cs"/>
              </a:endParaRPr>
            </a:p>
          </p:txBody>
        </p:sp>
        <p:sp>
          <p:nvSpPr>
            <p:cNvPr id="1028" name="Arc 1027">
              <a:extLst>
                <a:ext uri="{FF2B5EF4-FFF2-40B4-BE49-F238E27FC236}">
                  <a16:creationId xmlns:a16="http://schemas.microsoft.com/office/drawing/2014/main" id="{5A6BE52D-6593-CA7B-0E5F-381997724C36}"/>
                </a:ext>
              </a:extLst>
            </p:cNvPr>
            <p:cNvSpPr/>
            <p:nvPr/>
          </p:nvSpPr>
          <p:spPr>
            <a:xfrm rot="10800000">
              <a:off x="2984444" y="588761"/>
              <a:ext cx="1700955" cy="2985839"/>
            </a:xfrm>
            <a:prstGeom prst="arc">
              <a:avLst/>
            </a:prstGeom>
            <a:noFill/>
            <a:ln w="28575" cap="flat" cmpd="sng" algn="ctr">
              <a:gradFill>
                <a:gsLst>
                  <a:gs pos="0">
                    <a:schemeClr val="accent1">
                      <a:lumMod val="50000"/>
                      <a:alpha val="0"/>
                    </a:schemeClr>
                  </a:gs>
                  <a:gs pos="99000">
                    <a:srgbClr val="7FF5E1">
                      <a:alpha val="50000"/>
                    </a:srgbClr>
                  </a:gs>
                </a:gsLst>
                <a:lin ang="10800000" scaled="0"/>
              </a:gradFill>
              <a:prstDash val="solid"/>
              <a:headEnd type="none" w="lg" len="med"/>
              <a:tailEnd type="none" w="lg"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F5067"/>
                </a:solidFill>
                <a:effectLst/>
                <a:uLnTx/>
                <a:uFillTx/>
                <a:latin typeface="Segoe UI"/>
                <a:ea typeface="+mn-ea"/>
                <a:cs typeface="+mn-cs"/>
              </a:endParaRPr>
            </a:p>
          </p:txBody>
        </p:sp>
        <p:sp>
          <p:nvSpPr>
            <p:cNvPr id="1029" name="Arc 1028">
              <a:extLst>
                <a:ext uri="{FF2B5EF4-FFF2-40B4-BE49-F238E27FC236}">
                  <a16:creationId xmlns:a16="http://schemas.microsoft.com/office/drawing/2014/main" id="{5EBDC992-E9A7-869D-8E81-464DF71E616C}"/>
                </a:ext>
              </a:extLst>
            </p:cNvPr>
            <p:cNvSpPr/>
            <p:nvPr/>
          </p:nvSpPr>
          <p:spPr>
            <a:xfrm rot="10800000">
              <a:off x="3001206" y="2553297"/>
              <a:ext cx="1669599" cy="1127955"/>
            </a:xfrm>
            <a:prstGeom prst="arc">
              <a:avLst/>
            </a:prstGeom>
            <a:noFill/>
            <a:ln w="28575" cap="flat" cmpd="sng" algn="ctr">
              <a:gradFill>
                <a:gsLst>
                  <a:gs pos="0">
                    <a:schemeClr val="accent1">
                      <a:lumMod val="75000"/>
                      <a:alpha val="0"/>
                    </a:schemeClr>
                  </a:gs>
                  <a:gs pos="99000">
                    <a:srgbClr val="7FF5E1">
                      <a:alpha val="50000"/>
                    </a:srgbClr>
                  </a:gs>
                </a:gsLst>
                <a:lin ang="10800000" scaled="0"/>
              </a:gradFill>
              <a:prstDash val="solid"/>
              <a:headEnd type="none" w="lg" len="med"/>
              <a:tailEnd type="none" w="lg"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F5067"/>
                </a:solidFill>
                <a:effectLst/>
                <a:uLnTx/>
                <a:uFillTx/>
                <a:latin typeface="Segoe UI"/>
                <a:ea typeface="+mn-ea"/>
                <a:cs typeface="+mn-cs"/>
              </a:endParaRPr>
            </a:p>
          </p:txBody>
        </p:sp>
        <p:sp>
          <p:nvSpPr>
            <p:cNvPr id="1030" name="Arc 1029">
              <a:extLst>
                <a:ext uri="{FF2B5EF4-FFF2-40B4-BE49-F238E27FC236}">
                  <a16:creationId xmlns:a16="http://schemas.microsoft.com/office/drawing/2014/main" id="{19AA51EC-2DF7-4B36-F88A-5845AA5786B7}"/>
                </a:ext>
              </a:extLst>
            </p:cNvPr>
            <p:cNvSpPr/>
            <p:nvPr/>
          </p:nvSpPr>
          <p:spPr>
            <a:xfrm rot="10800000" flipV="1">
              <a:off x="3001202" y="3788727"/>
              <a:ext cx="1669599" cy="1125352"/>
            </a:xfrm>
            <a:prstGeom prst="arc">
              <a:avLst/>
            </a:prstGeom>
            <a:noFill/>
            <a:ln w="28575" cap="flat" cmpd="sng" algn="ctr">
              <a:gradFill>
                <a:gsLst>
                  <a:gs pos="0">
                    <a:schemeClr val="accent1">
                      <a:lumMod val="75000"/>
                      <a:alpha val="0"/>
                    </a:schemeClr>
                  </a:gs>
                  <a:gs pos="98000">
                    <a:srgbClr val="7FF5E1">
                      <a:alpha val="50000"/>
                    </a:srgbClr>
                  </a:gs>
                </a:gsLst>
                <a:lin ang="10800000" scaled="0"/>
              </a:gradFill>
              <a:prstDash val="solid"/>
              <a:headEnd type="none" w="lg" len="med"/>
              <a:tailEnd type="none" w="lg"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F5067"/>
                </a:solidFill>
                <a:effectLst/>
                <a:uLnTx/>
                <a:uFillTx/>
                <a:latin typeface="Segoe UI"/>
                <a:ea typeface="+mn-ea"/>
                <a:cs typeface="+mn-cs"/>
              </a:endParaRPr>
            </a:p>
          </p:txBody>
        </p:sp>
      </p:grpSp>
      <p:pic>
        <p:nvPicPr>
          <p:cNvPr id="57" name="Picture 6" descr="Oracle Analytics Cloud Pricing, Reviews and Features (March 2021 ...">
            <a:extLst>
              <a:ext uri="{FF2B5EF4-FFF2-40B4-BE49-F238E27FC236}">
                <a16:creationId xmlns:a16="http://schemas.microsoft.com/office/drawing/2014/main" id="{72C10DC9-956A-CDDA-92F9-CFFE8CEAE99B}"/>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358245" y="3464380"/>
            <a:ext cx="575589" cy="323769"/>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1E8DA5BC-20F9-30FB-9426-C6F234846C07}"/>
              </a:ext>
            </a:extLst>
          </p:cNvPr>
          <p:cNvGrpSpPr/>
          <p:nvPr/>
        </p:nvGrpSpPr>
        <p:grpSpPr>
          <a:xfrm>
            <a:off x="8946312" y="1928344"/>
            <a:ext cx="1962891" cy="1913177"/>
            <a:chOff x="8987725" y="2169703"/>
            <a:chExt cx="1962891" cy="1913177"/>
          </a:xfrm>
        </p:grpSpPr>
        <p:pic>
          <p:nvPicPr>
            <p:cNvPr id="58" name="Picture 57">
              <a:extLst>
                <a:ext uri="{FF2B5EF4-FFF2-40B4-BE49-F238E27FC236}">
                  <a16:creationId xmlns:a16="http://schemas.microsoft.com/office/drawing/2014/main" id="{F4C59C59-7674-DE57-394B-706F9B70DC70}"/>
                </a:ext>
              </a:extLst>
            </p:cNvPr>
            <p:cNvPicPr>
              <a:picLocks noChangeAspect="1"/>
            </p:cNvPicPr>
            <p:nvPr/>
          </p:nvPicPr>
          <p:blipFill>
            <a:blip r:embed="rId12">
              <a:alphaModFix amt="50000"/>
            </a:blip>
            <a:stretch>
              <a:fillRect/>
            </a:stretch>
          </p:blipFill>
          <p:spPr>
            <a:xfrm>
              <a:off x="9738537" y="2869143"/>
              <a:ext cx="514297" cy="514297"/>
            </a:xfrm>
            <a:prstGeom prst="rect">
              <a:avLst/>
            </a:prstGeom>
          </p:spPr>
        </p:pic>
        <p:pic>
          <p:nvPicPr>
            <p:cNvPr id="59" name="Picture 58">
              <a:extLst>
                <a:ext uri="{FF2B5EF4-FFF2-40B4-BE49-F238E27FC236}">
                  <a16:creationId xmlns:a16="http://schemas.microsoft.com/office/drawing/2014/main" id="{7ED3A5BA-ABB3-C6D9-D122-89EE87EB7FF6}"/>
                </a:ext>
              </a:extLst>
            </p:cNvPr>
            <p:cNvPicPr>
              <a:picLocks noChangeAspect="1"/>
            </p:cNvPicPr>
            <p:nvPr/>
          </p:nvPicPr>
          <p:blipFill>
            <a:blip r:embed="rId13"/>
            <a:stretch>
              <a:fillRect/>
            </a:stretch>
          </p:blipFill>
          <p:spPr>
            <a:xfrm>
              <a:off x="8987725" y="3624075"/>
              <a:ext cx="458805" cy="458805"/>
            </a:xfrm>
            <a:prstGeom prst="rect">
              <a:avLst/>
            </a:prstGeom>
          </p:spPr>
        </p:pic>
        <p:pic>
          <p:nvPicPr>
            <p:cNvPr id="60" name="Picture 59">
              <a:extLst>
                <a:ext uri="{FF2B5EF4-FFF2-40B4-BE49-F238E27FC236}">
                  <a16:creationId xmlns:a16="http://schemas.microsoft.com/office/drawing/2014/main" id="{A903957C-5657-E52C-3188-014A6D73CEC6}"/>
                </a:ext>
              </a:extLst>
            </p:cNvPr>
            <p:cNvPicPr>
              <a:picLocks noChangeAspect="1"/>
            </p:cNvPicPr>
            <p:nvPr/>
          </p:nvPicPr>
          <p:blipFill>
            <a:blip r:embed="rId14"/>
            <a:stretch>
              <a:fillRect/>
            </a:stretch>
          </p:blipFill>
          <p:spPr>
            <a:xfrm>
              <a:off x="10491811" y="3624075"/>
              <a:ext cx="458805" cy="458805"/>
            </a:xfrm>
            <a:prstGeom prst="rect">
              <a:avLst/>
            </a:prstGeom>
          </p:spPr>
        </p:pic>
        <p:pic>
          <p:nvPicPr>
            <p:cNvPr id="61" name="Picture 60">
              <a:extLst>
                <a:ext uri="{FF2B5EF4-FFF2-40B4-BE49-F238E27FC236}">
                  <a16:creationId xmlns:a16="http://schemas.microsoft.com/office/drawing/2014/main" id="{8D89DD7C-FB66-1438-379E-B17F782559EB}"/>
                </a:ext>
              </a:extLst>
            </p:cNvPr>
            <p:cNvPicPr>
              <a:picLocks noChangeAspect="1"/>
            </p:cNvPicPr>
            <p:nvPr/>
          </p:nvPicPr>
          <p:blipFill>
            <a:blip r:embed="rId15"/>
            <a:stretch>
              <a:fillRect/>
            </a:stretch>
          </p:blipFill>
          <p:spPr>
            <a:xfrm>
              <a:off x="9742773" y="3624075"/>
              <a:ext cx="458805" cy="458805"/>
            </a:xfrm>
            <a:prstGeom prst="rect">
              <a:avLst/>
            </a:prstGeom>
          </p:spPr>
        </p:pic>
        <p:pic>
          <p:nvPicPr>
            <p:cNvPr id="62" name="Picture 61">
              <a:extLst>
                <a:ext uri="{FF2B5EF4-FFF2-40B4-BE49-F238E27FC236}">
                  <a16:creationId xmlns:a16="http://schemas.microsoft.com/office/drawing/2014/main" id="{6EFC0122-E08B-172E-5F72-8D28FF22F8F0}"/>
                </a:ext>
              </a:extLst>
            </p:cNvPr>
            <p:cNvPicPr>
              <a:picLocks noChangeAspect="1"/>
            </p:cNvPicPr>
            <p:nvPr/>
          </p:nvPicPr>
          <p:blipFill>
            <a:blip r:embed="rId16"/>
            <a:stretch>
              <a:fillRect/>
            </a:stretch>
          </p:blipFill>
          <p:spPr>
            <a:xfrm>
              <a:off x="10491811" y="2899443"/>
              <a:ext cx="458805" cy="458805"/>
            </a:xfrm>
            <a:prstGeom prst="rect">
              <a:avLst/>
            </a:prstGeom>
          </p:spPr>
        </p:pic>
        <p:pic>
          <p:nvPicPr>
            <p:cNvPr id="63" name="Picture 62">
              <a:extLst>
                <a:ext uri="{FF2B5EF4-FFF2-40B4-BE49-F238E27FC236}">
                  <a16:creationId xmlns:a16="http://schemas.microsoft.com/office/drawing/2014/main" id="{E7E2A9E4-9E23-F316-7A6F-E253ED8E11C5}"/>
                </a:ext>
              </a:extLst>
            </p:cNvPr>
            <p:cNvPicPr>
              <a:picLocks noChangeAspect="1"/>
            </p:cNvPicPr>
            <p:nvPr/>
          </p:nvPicPr>
          <p:blipFill>
            <a:blip r:embed="rId17"/>
            <a:stretch>
              <a:fillRect/>
            </a:stretch>
          </p:blipFill>
          <p:spPr>
            <a:xfrm>
              <a:off x="8989237" y="2169703"/>
              <a:ext cx="458805" cy="458805"/>
            </a:xfrm>
            <a:prstGeom prst="rect">
              <a:avLst/>
            </a:prstGeom>
          </p:spPr>
        </p:pic>
        <p:pic>
          <p:nvPicPr>
            <p:cNvPr id="1024" name="Picture 1023">
              <a:extLst>
                <a:ext uri="{FF2B5EF4-FFF2-40B4-BE49-F238E27FC236}">
                  <a16:creationId xmlns:a16="http://schemas.microsoft.com/office/drawing/2014/main" id="{78D193CA-0389-A3B8-D8CF-C6EA64C4C626}"/>
                </a:ext>
              </a:extLst>
            </p:cNvPr>
            <p:cNvPicPr>
              <a:picLocks noChangeAspect="1"/>
            </p:cNvPicPr>
            <p:nvPr/>
          </p:nvPicPr>
          <p:blipFill>
            <a:blip r:embed="rId18"/>
            <a:stretch>
              <a:fillRect/>
            </a:stretch>
          </p:blipFill>
          <p:spPr>
            <a:xfrm>
              <a:off x="8987725" y="2899443"/>
              <a:ext cx="458805" cy="458805"/>
            </a:xfrm>
            <a:prstGeom prst="rect">
              <a:avLst/>
            </a:prstGeom>
          </p:spPr>
        </p:pic>
        <p:pic>
          <p:nvPicPr>
            <p:cNvPr id="1025" name="Picture 1024">
              <a:extLst>
                <a:ext uri="{FF2B5EF4-FFF2-40B4-BE49-F238E27FC236}">
                  <a16:creationId xmlns:a16="http://schemas.microsoft.com/office/drawing/2014/main" id="{F1B8EA37-6968-5D93-60CF-92F21E3AC735}"/>
                </a:ext>
              </a:extLst>
            </p:cNvPr>
            <p:cNvPicPr>
              <a:picLocks noChangeAspect="1"/>
            </p:cNvPicPr>
            <p:nvPr/>
          </p:nvPicPr>
          <p:blipFill>
            <a:blip r:embed="rId19"/>
            <a:stretch>
              <a:fillRect/>
            </a:stretch>
          </p:blipFill>
          <p:spPr>
            <a:xfrm>
              <a:off x="9737637" y="2169703"/>
              <a:ext cx="458805" cy="458805"/>
            </a:xfrm>
            <a:prstGeom prst="rect">
              <a:avLst/>
            </a:prstGeom>
          </p:spPr>
        </p:pic>
        <p:pic>
          <p:nvPicPr>
            <p:cNvPr id="1026" name="Picture 1025">
              <a:extLst>
                <a:ext uri="{FF2B5EF4-FFF2-40B4-BE49-F238E27FC236}">
                  <a16:creationId xmlns:a16="http://schemas.microsoft.com/office/drawing/2014/main" id="{486129C9-B785-B3C7-6647-2C3D70770CB2}"/>
                </a:ext>
              </a:extLst>
            </p:cNvPr>
            <p:cNvPicPr>
              <a:picLocks noChangeAspect="1"/>
            </p:cNvPicPr>
            <p:nvPr/>
          </p:nvPicPr>
          <p:blipFill>
            <a:blip r:embed="rId20"/>
            <a:stretch>
              <a:fillRect/>
            </a:stretch>
          </p:blipFill>
          <p:spPr>
            <a:xfrm>
              <a:off x="10491811" y="2169703"/>
              <a:ext cx="458805" cy="458805"/>
            </a:xfrm>
            <a:prstGeom prst="rect">
              <a:avLst/>
            </a:prstGeom>
          </p:spPr>
        </p:pic>
      </p:grpSp>
      <p:sp>
        <p:nvSpPr>
          <p:cNvPr id="5" name="Rounded Rectangle 38">
            <a:extLst>
              <a:ext uri="{FF2B5EF4-FFF2-40B4-BE49-F238E27FC236}">
                <a16:creationId xmlns:a16="http://schemas.microsoft.com/office/drawing/2014/main" id="{7ECE79EE-7247-F180-7605-BC96F1195023}"/>
              </a:ext>
            </a:extLst>
          </p:cNvPr>
          <p:cNvSpPr/>
          <p:nvPr/>
        </p:nvSpPr>
        <p:spPr bwMode="auto">
          <a:xfrm>
            <a:off x="867642" y="5083745"/>
            <a:ext cx="10467869" cy="578425"/>
          </a:xfrm>
          <a:prstGeom prst="roundRect">
            <a:avLst>
              <a:gd name="adj" fmla="val 14143"/>
            </a:avLst>
          </a:prstGeom>
          <a:solidFill>
            <a:srgbClr val="1D2E38"/>
          </a:solidFill>
          <a:ln w="28575">
            <a:no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sp>
        <p:nvSpPr>
          <p:cNvPr id="6" name="Title 1">
            <a:extLst>
              <a:ext uri="{FF2B5EF4-FFF2-40B4-BE49-F238E27FC236}">
                <a16:creationId xmlns:a16="http://schemas.microsoft.com/office/drawing/2014/main" id="{64895408-2DAF-718D-706F-BE6AF5C4B46C}"/>
              </a:ext>
            </a:extLst>
          </p:cNvPr>
          <p:cNvSpPr txBox="1">
            <a:spLocks/>
          </p:cNvSpPr>
          <p:nvPr/>
        </p:nvSpPr>
        <p:spPr>
          <a:xfrm>
            <a:off x="5106831" y="5219069"/>
            <a:ext cx="1977269" cy="30777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OneLake</a:t>
            </a:r>
          </a:p>
        </p:txBody>
      </p:sp>
      <p:pic>
        <p:nvPicPr>
          <p:cNvPr id="7" name="Picture 6" descr="Logo, company name&#10;&#10;Description automatically generated">
            <a:extLst>
              <a:ext uri="{FF2B5EF4-FFF2-40B4-BE49-F238E27FC236}">
                <a16:creationId xmlns:a16="http://schemas.microsoft.com/office/drawing/2014/main" id="{B5FFF4D8-2BC8-D702-4430-5AFD4AFF8B6C}"/>
              </a:ext>
            </a:extLst>
          </p:cNvPr>
          <p:cNvPicPr>
            <a:picLocks noChangeAspect="1"/>
          </p:cNvPicPr>
          <p:nvPr/>
        </p:nvPicPr>
        <p:blipFill rotWithShape="1">
          <a:blip r:embed="rId21" cstate="print">
            <a:extLst>
              <a:ext uri="{28A0092B-C50C-407E-A947-70E740481C1C}">
                <a14:useLocalDpi xmlns:a14="http://schemas.microsoft.com/office/drawing/2010/main" val="0"/>
              </a:ext>
            </a:extLst>
          </a:blip>
          <a:srcRect l="-7916" r="-7916"/>
          <a:stretch/>
        </p:blipFill>
        <p:spPr>
          <a:xfrm>
            <a:off x="5034610" y="5199512"/>
            <a:ext cx="401025" cy="346891"/>
          </a:xfrm>
          <a:prstGeom prst="rect">
            <a:avLst/>
          </a:prstGeom>
          <a:noFill/>
          <a:ln>
            <a:noFill/>
          </a:ln>
          <a:effectLst/>
        </p:spPr>
      </p:pic>
      <p:grpSp>
        <p:nvGrpSpPr>
          <p:cNvPr id="11" name="Group 10">
            <a:extLst>
              <a:ext uri="{FF2B5EF4-FFF2-40B4-BE49-F238E27FC236}">
                <a16:creationId xmlns:a16="http://schemas.microsoft.com/office/drawing/2014/main" id="{77DD1173-9801-9DDD-41D7-9C653B5CA6FC}"/>
              </a:ext>
            </a:extLst>
          </p:cNvPr>
          <p:cNvGrpSpPr/>
          <p:nvPr/>
        </p:nvGrpSpPr>
        <p:grpSpPr>
          <a:xfrm>
            <a:off x="4247817" y="5637122"/>
            <a:ext cx="3696369" cy="702639"/>
            <a:chOff x="4415833" y="5774313"/>
            <a:chExt cx="3360335" cy="638762"/>
          </a:xfrm>
        </p:grpSpPr>
        <p:sp>
          <p:nvSpPr>
            <p:cNvPr id="10" name="TextBox 9">
              <a:extLst>
                <a:ext uri="{FF2B5EF4-FFF2-40B4-BE49-F238E27FC236}">
                  <a16:creationId xmlns:a16="http://schemas.microsoft.com/office/drawing/2014/main" id="{A1189950-EF8A-10E2-E53A-8305F19E4600}"/>
                </a:ext>
              </a:extLst>
            </p:cNvPr>
            <p:cNvSpPr txBox="1"/>
            <p:nvPr/>
          </p:nvSpPr>
          <p:spPr>
            <a:xfrm>
              <a:off x="4415833" y="5957828"/>
              <a:ext cx="3360335" cy="455247"/>
            </a:xfrm>
            <a:prstGeom prst="roundRect">
              <a:avLst>
                <a:gd name="adj" fmla="val 50000"/>
              </a:avLst>
            </a:prstGeom>
            <a:solidFill>
              <a:srgbClr val="264048"/>
            </a:solidFill>
            <a:ln w="19050">
              <a:gradFill>
                <a:gsLst>
                  <a:gs pos="0">
                    <a:srgbClr val="286BD1"/>
                  </a:gs>
                  <a:gs pos="80000">
                    <a:srgbClr val="399A91"/>
                  </a:gs>
                </a:gsLst>
                <a:lin ang="5400000" scaled="1"/>
              </a:gradFill>
            </a:ln>
            <a:effectLst>
              <a:outerShdw blurRad="63500" dist="63500" dir="2700000" algn="tl" rotWithShape="0">
                <a:srgbClr val="000000">
                  <a:alpha val="50000"/>
                </a:srgbClr>
              </a:outerShdw>
            </a:effectLst>
          </p:spPr>
          <p:txBody>
            <a:bodyPr wrap="square" lIns="0" tIns="18288" rIns="0" bIns="45720" rtlCol="0" anchor="ctr" anchorCtr="0">
              <a:spAutoFit/>
            </a:bodyPr>
            <a:lstStyle>
              <a:defPPr>
                <a:defRPr lang="en-US"/>
              </a:defPPr>
              <a:lvl1pPr marR="0" lvl="0" indent="0" algn="ctr" fontAlgn="auto">
                <a:lnSpc>
                  <a:spcPct val="100000"/>
                </a:lnSpc>
                <a:spcBef>
                  <a:spcPts val="0"/>
                </a:spcBef>
                <a:spcAft>
                  <a:spcPts val="0"/>
                </a:spcAft>
                <a:buClrTx/>
                <a:buSzTx/>
                <a:buFontTx/>
                <a:buNone/>
                <a:tabLst/>
                <a:defRPr kumimoji="0" sz="1600" b="0" i="0" u="none" strike="noStrike" cap="none" spc="0" normalizeH="0" baseline="0">
                  <a:ln>
                    <a:noFill/>
                  </a:ln>
                  <a:solidFill>
                    <a:srgbClr val="FFFFFF"/>
                  </a:solidFill>
                  <a:effectLst/>
                  <a:uLnTx/>
                  <a:uFillTx/>
                  <a:latin typeface="Segoe UI"/>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AI-powered Intelligence</a:t>
              </a:r>
            </a:p>
          </p:txBody>
        </p:sp>
        <p:pic>
          <p:nvPicPr>
            <p:cNvPr id="1038" name="Graphic 1037">
              <a:extLst>
                <a:ext uri="{FF2B5EF4-FFF2-40B4-BE49-F238E27FC236}">
                  <a16:creationId xmlns:a16="http://schemas.microsoft.com/office/drawing/2014/main" id="{8AF61C23-6388-3D4B-0FC4-890DA2810ED2}"/>
                </a:ext>
              </a:extLst>
            </p:cNvPr>
            <p:cNvPicPr>
              <a:picLocks noChangeAspect="1"/>
            </p:cNvPicPr>
            <p:nvPr/>
          </p:nvPicPr>
          <p:blipFill>
            <a:blip r:embed="rId22">
              <a:extLst>
                <a:ext uri="{96DAC541-7B7A-43D3-8B79-37D633B846F1}">
                  <asvg:svgBlip xmlns:asvg="http://schemas.microsoft.com/office/drawing/2016/SVG/main" r:embed="rId23"/>
                </a:ext>
              </a:extLst>
            </a:blip>
            <a:stretch>
              <a:fillRect/>
            </a:stretch>
          </p:blipFill>
          <p:spPr>
            <a:xfrm>
              <a:off x="7325745" y="5774313"/>
              <a:ext cx="391560" cy="391560"/>
            </a:xfrm>
            <a:prstGeom prst="rect">
              <a:avLst/>
            </a:prstGeom>
            <a:effectLst>
              <a:outerShdw blurRad="63500" dist="63500" dir="2700000" algn="tl" rotWithShape="0">
                <a:srgbClr val="000000">
                  <a:alpha val="50000"/>
                </a:srgbClr>
              </a:outerShdw>
            </a:effectLst>
          </p:spPr>
        </p:pic>
      </p:grpSp>
      <p:pic>
        <p:nvPicPr>
          <p:cNvPr id="1040" name="Graphic 1039">
            <a:extLst>
              <a:ext uri="{FF2B5EF4-FFF2-40B4-BE49-F238E27FC236}">
                <a16:creationId xmlns:a16="http://schemas.microsoft.com/office/drawing/2014/main" id="{CA9F9F8A-8113-952F-D17D-84C885E9E4E7}"/>
              </a:ext>
            </a:extLst>
          </p:cNvPr>
          <p:cNvPicPr>
            <a:picLocks noChangeAspect="1"/>
          </p:cNvPicPr>
          <p:nvPr/>
        </p:nvPicPr>
        <p:blipFill rotWithShape="1">
          <a:blip r:embed="rId24">
            <a:extLst>
              <a:ext uri="{96DAC541-7B7A-43D3-8B79-37D633B846F1}">
                <asvg:svgBlip xmlns:asvg="http://schemas.microsoft.com/office/drawing/2016/SVG/main" r:embed="rId25"/>
              </a:ext>
            </a:extLst>
          </a:blip>
          <a:srcRect l="-7916" r="-7916"/>
          <a:stretch/>
        </p:blipFill>
        <p:spPr>
          <a:xfrm>
            <a:off x="530083" y="537119"/>
            <a:ext cx="472385" cy="407820"/>
          </a:xfrm>
          <a:prstGeom prst="rect">
            <a:avLst/>
          </a:prstGeom>
          <a:effectLst/>
        </p:spPr>
      </p:pic>
      <p:sp>
        <p:nvSpPr>
          <p:cNvPr id="1041" name="Title 3">
            <a:extLst>
              <a:ext uri="{FF2B5EF4-FFF2-40B4-BE49-F238E27FC236}">
                <a16:creationId xmlns:a16="http://schemas.microsoft.com/office/drawing/2014/main" id="{348D37B1-E4DA-C37C-2554-421F19D2ADC2}"/>
              </a:ext>
            </a:extLst>
          </p:cNvPr>
          <p:cNvSpPr txBox="1">
            <a:spLocks/>
          </p:cNvSpPr>
          <p:nvPr/>
        </p:nvSpPr>
        <p:spPr>
          <a:xfrm>
            <a:off x="1394249" y="464030"/>
            <a:ext cx="3543676" cy="55399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2800" b="0" kern="1200" cap="none" spc="-50" baseline="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w="3175">
                  <a:noFill/>
                </a:ln>
                <a:solidFill>
                  <a:srgbClr val="FFFFFF"/>
                </a:solidFill>
                <a:effectLst/>
                <a:uLnTx/>
                <a:uFillTx/>
                <a:latin typeface="Segoe UI Semibold"/>
                <a:ea typeface="+mn-ea"/>
                <a:cs typeface="Segoe UI" pitchFamily="34" charset="0"/>
              </a:rPr>
              <a:t>Data Factory</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a:noFill/>
                </a:ln>
                <a:solidFill>
                  <a:srgbClr val="49C5B1"/>
                </a:solidFill>
                <a:effectLst/>
                <a:uLnTx/>
                <a:uFillTx/>
                <a:latin typeface="Segoe UI Semibold"/>
                <a:ea typeface="+mn-ea"/>
                <a:cs typeface="Segoe UI" pitchFamily="34" charset="0"/>
              </a:rPr>
              <a:t>in Microsoft Fabric</a:t>
            </a:r>
          </a:p>
        </p:txBody>
      </p:sp>
      <p:cxnSp>
        <p:nvCxnSpPr>
          <p:cNvPr id="1042" name="Straight Connector 1041">
            <a:extLst>
              <a:ext uri="{FF2B5EF4-FFF2-40B4-BE49-F238E27FC236}">
                <a16:creationId xmlns:a16="http://schemas.microsoft.com/office/drawing/2014/main" id="{0ADF0AEC-6CF9-A8D8-E6AA-56F96D794365}"/>
              </a:ext>
            </a:extLst>
          </p:cNvPr>
          <p:cNvCxnSpPr>
            <a:cxnSpLocks/>
          </p:cNvCxnSpPr>
          <p:nvPr/>
        </p:nvCxnSpPr>
        <p:spPr>
          <a:xfrm>
            <a:off x="1156877" y="471029"/>
            <a:ext cx="0" cy="540000"/>
          </a:xfrm>
          <a:prstGeom prst="line">
            <a:avLst/>
          </a:prstGeom>
          <a:ln w="19050">
            <a:solidFill>
              <a:schemeClr val="tx1">
                <a:alpha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298916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 name="Rounded Rectangle 1048">
            <a:extLst>
              <a:ext uri="{FF2B5EF4-FFF2-40B4-BE49-F238E27FC236}">
                <a16:creationId xmlns:a16="http://schemas.microsoft.com/office/drawing/2014/main" id="{9473B6BB-5501-90DB-C2FB-E427CC5E3584}"/>
              </a:ext>
            </a:extLst>
          </p:cNvPr>
          <p:cNvSpPr/>
          <p:nvPr/>
        </p:nvSpPr>
        <p:spPr bwMode="auto">
          <a:xfrm>
            <a:off x="673622" y="1407576"/>
            <a:ext cx="10846122" cy="4857382"/>
          </a:xfrm>
          <a:prstGeom prst="roundRect">
            <a:avLst>
              <a:gd name="adj" fmla="val 3846"/>
            </a:avLst>
          </a:prstGeom>
          <a:solidFill>
            <a:srgbClr val="2539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ct val="20000"/>
              </a:spcBef>
              <a:spcAft>
                <a:spcPts val="0"/>
              </a:spcAft>
              <a:buClrTx/>
              <a:buSzPct val="90000"/>
              <a:buFontTx/>
              <a:buNone/>
              <a:tabLst/>
              <a:defRPr/>
            </a:pPr>
            <a:endParaRPr kumimoji="0" lang="en-US" sz="1200" b="0" i="0" u="none" strike="noStrike" kern="1200" cap="none" spc="0" normalizeH="0" baseline="0" noProof="0">
              <a:ln>
                <a:noFill/>
              </a:ln>
              <a:gradFill>
                <a:gsLst>
                  <a:gs pos="2874">
                    <a:srgbClr val="FFFFFF"/>
                  </a:gs>
                  <a:gs pos="17978">
                    <a:srgbClr val="FFFFFF"/>
                  </a:gs>
                </a:gsLst>
                <a:lin ang="2700000" scaled="0"/>
              </a:gradFill>
              <a:effectLst/>
              <a:uLnTx/>
              <a:uFillTx/>
              <a:latin typeface="Segoe UI"/>
              <a:ea typeface="+mn-ea"/>
              <a:cs typeface="+mn-cs"/>
            </a:endParaRPr>
          </a:p>
        </p:txBody>
      </p:sp>
      <p:pic>
        <p:nvPicPr>
          <p:cNvPr id="1040" name="Graphic 1039">
            <a:extLst>
              <a:ext uri="{FF2B5EF4-FFF2-40B4-BE49-F238E27FC236}">
                <a16:creationId xmlns:a16="http://schemas.microsoft.com/office/drawing/2014/main" id="{E3B3BBB0-8778-FDA1-9842-D54BC50C05BA}"/>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916" r="-7916"/>
          <a:stretch/>
        </p:blipFill>
        <p:spPr>
          <a:xfrm>
            <a:off x="530083" y="537119"/>
            <a:ext cx="472385" cy="407820"/>
          </a:xfrm>
          <a:prstGeom prst="rect">
            <a:avLst/>
          </a:prstGeom>
          <a:effectLst/>
        </p:spPr>
      </p:pic>
      <p:sp>
        <p:nvSpPr>
          <p:cNvPr id="1041" name="Title 3">
            <a:extLst>
              <a:ext uri="{FF2B5EF4-FFF2-40B4-BE49-F238E27FC236}">
                <a16:creationId xmlns:a16="http://schemas.microsoft.com/office/drawing/2014/main" id="{D36A2384-45ED-1C22-7862-88011BE85C0A}"/>
              </a:ext>
            </a:extLst>
          </p:cNvPr>
          <p:cNvSpPr txBox="1">
            <a:spLocks/>
          </p:cNvSpPr>
          <p:nvPr/>
        </p:nvSpPr>
        <p:spPr>
          <a:xfrm>
            <a:off x="1394249" y="464030"/>
            <a:ext cx="3543676" cy="55399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2800" b="0" kern="1200" cap="none" spc="-50" baseline="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w="3175">
                  <a:noFill/>
                </a:ln>
                <a:solidFill>
                  <a:srgbClr val="FFFFFF"/>
                </a:solidFill>
                <a:effectLst/>
                <a:uLnTx/>
                <a:uFillTx/>
                <a:latin typeface="Segoe UI Semibold"/>
                <a:ea typeface="+mn-ea"/>
                <a:cs typeface="Segoe UI" pitchFamily="34" charset="0"/>
              </a:rPr>
              <a:t>Data Factory</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a:noFill/>
                </a:ln>
                <a:solidFill>
                  <a:srgbClr val="49C5B1"/>
                </a:solidFill>
                <a:effectLst/>
                <a:uLnTx/>
                <a:uFillTx/>
                <a:latin typeface="Segoe UI Semibold"/>
                <a:ea typeface="+mn-ea"/>
                <a:cs typeface="Segoe UI" pitchFamily="34" charset="0"/>
              </a:rPr>
              <a:t>in Microsoft Fabric</a:t>
            </a:r>
          </a:p>
        </p:txBody>
      </p:sp>
      <p:cxnSp>
        <p:nvCxnSpPr>
          <p:cNvPr id="1042" name="Straight Connector 1041">
            <a:extLst>
              <a:ext uri="{FF2B5EF4-FFF2-40B4-BE49-F238E27FC236}">
                <a16:creationId xmlns:a16="http://schemas.microsoft.com/office/drawing/2014/main" id="{633D5A47-0733-9B3E-C87C-98AA413143E9}"/>
              </a:ext>
            </a:extLst>
          </p:cNvPr>
          <p:cNvCxnSpPr>
            <a:cxnSpLocks/>
          </p:cNvCxnSpPr>
          <p:nvPr/>
        </p:nvCxnSpPr>
        <p:spPr>
          <a:xfrm>
            <a:off x="1156877" y="471029"/>
            <a:ext cx="0" cy="540000"/>
          </a:xfrm>
          <a:prstGeom prst="line">
            <a:avLst/>
          </a:prstGeom>
          <a:ln w="19050">
            <a:solidFill>
              <a:schemeClr val="tx1">
                <a:alpha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68" name="Group 1067">
            <a:extLst>
              <a:ext uri="{FF2B5EF4-FFF2-40B4-BE49-F238E27FC236}">
                <a16:creationId xmlns:a16="http://schemas.microsoft.com/office/drawing/2014/main" id="{AAFCDCD3-39C0-D37A-7183-334126CE6932}"/>
              </a:ext>
            </a:extLst>
          </p:cNvPr>
          <p:cNvGrpSpPr/>
          <p:nvPr/>
        </p:nvGrpSpPr>
        <p:grpSpPr>
          <a:xfrm>
            <a:off x="934236" y="4267870"/>
            <a:ext cx="3273840" cy="1669753"/>
            <a:chOff x="938718" y="2165647"/>
            <a:chExt cx="3273840" cy="1669753"/>
          </a:xfrm>
        </p:grpSpPr>
        <p:sp>
          <p:nvSpPr>
            <p:cNvPr id="20" name="Rounded Rectangle 38">
              <a:extLst>
                <a:ext uri="{FF2B5EF4-FFF2-40B4-BE49-F238E27FC236}">
                  <a16:creationId xmlns:a16="http://schemas.microsoft.com/office/drawing/2014/main" id="{978E6DC8-9C2A-91F1-769B-26D6228CEF7A}"/>
                </a:ext>
              </a:extLst>
            </p:cNvPr>
            <p:cNvSpPr/>
            <p:nvPr/>
          </p:nvSpPr>
          <p:spPr bwMode="auto">
            <a:xfrm>
              <a:off x="938718"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12" name="Picture 11">
              <a:extLst>
                <a:ext uri="{FF2B5EF4-FFF2-40B4-BE49-F238E27FC236}">
                  <a16:creationId xmlns:a16="http://schemas.microsoft.com/office/drawing/2014/main" id="{61D4A88D-07B4-6956-1CB6-EEB9A056A8E0}"/>
                </a:ext>
              </a:extLst>
            </p:cNvPr>
            <p:cNvPicPr>
              <a:picLocks noChangeAspect="1"/>
            </p:cNvPicPr>
            <p:nvPr/>
          </p:nvPicPr>
          <p:blipFill>
            <a:blip r:embed="rId5"/>
            <a:srcRect/>
            <a:stretch/>
          </p:blipFill>
          <p:spPr>
            <a:xfrm>
              <a:off x="1160334" y="2393249"/>
              <a:ext cx="406400" cy="406400"/>
            </a:xfrm>
            <a:prstGeom prst="rect">
              <a:avLst/>
            </a:prstGeom>
          </p:spPr>
        </p:pic>
        <p:sp>
          <p:nvSpPr>
            <p:cNvPr id="18" name="Title 1">
              <a:extLst>
                <a:ext uri="{FF2B5EF4-FFF2-40B4-BE49-F238E27FC236}">
                  <a16:creationId xmlns:a16="http://schemas.microsoft.com/office/drawing/2014/main" id="{B10781B9-05AE-E292-C9A9-65CBCF5CF4B7}"/>
                </a:ext>
              </a:extLst>
            </p:cNvPr>
            <p:cNvSpPr txBox="1">
              <a:spLocks/>
            </p:cNvSpPr>
            <p:nvPr/>
          </p:nvSpPr>
          <p:spPr>
            <a:xfrm>
              <a:off x="1721828"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Copy Job</a:t>
              </a:r>
            </a:p>
          </p:txBody>
        </p:sp>
        <p:sp>
          <p:nvSpPr>
            <p:cNvPr id="19" name="Title 1">
              <a:extLst>
                <a:ext uri="{FF2B5EF4-FFF2-40B4-BE49-F238E27FC236}">
                  <a16:creationId xmlns:a16="http://schemas.microsoft.com/office/drawing/2014/main" id="{18B017B0-DC59-7B09-2A81-AA62F6CD893C}"/>
                </a:ext>
              </a:extLst>
            </p:cNvPr>
            <p:cNvSpPr txBox="1">
              <a:spLocks/>
            </p:cNvSpPr>
            <p:nvPr/>
          </p:nvSpPr>
          <p:spPr>
            <a:xfrm>
              <a:off x="1200991"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Copy data easily with settings for full, incremental, or event-based.</a:t>
              </a:r>
            </a:p>
          </p:txBody>
        </p:sp>
      </p:grpSp>
      <p:grpSp>
        <p:nvGrpSpPr>
          <p:cNvPr id="1069" name="Group 1068">
            <a:extLst>
              <a:ext uri="{FF2B5EF4-FFF2-40B4-BE49-F238E27FC236}">
                <a16:creationId xmlns:a16="http://schemas.microsoft.com/office/drawing/2014/main" id="{A8A2B1B5-3403-F295-9743-DD8BF05CC852}"/>
              </a:ext>
            </a:extLst>
          </p:cNvPr>
          <p:cNvGrpSpPr/>
          <p:nvPr/>
        </p:nvGrpSpPr>
        <p:grpSpPr>
          <a:xfrm>
            <a:off x="936791" y="2165647"/>
            <a:ext cx="3273840" cy="1669753"/>
            <a:chOff x="4446473" y="2165647"/>
            <a:chExt cx="3273840" cy="1669753"/>
          </a:xfrm>
        </p:grpSpPr>
        <p:sp>
          <p:nvSpPr>
            <p:cNvPr id="1063" name="Rounded Rectangle 38">
              <a:extLst>
                <a:ext uri="{FF2B5EF4-FFF2-40B4-BE49-F238E27FC236}">
                  <a16:creationId xmlns:a16="http://schemas.microsoft.com/office/drawing/2014/main" id="{BE8F3731-2757-E45B-86BD-E7532C4063E1}"/>
                </a:ext>
              </a:extLst>
            </p:cNvPr>
            <p:cNvSpPr/>
            <p:nvPr/>
          </p:nvSpPr>
          <p:spPr bwMode="auto">
            <a:xfrm>
              <a:off x="4446473"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3" name="Picture 22">
              <a:extLst>
                <a:ext uri="{FF2B5EF4-FFF2-40B4-BE49-F238E27FC236}">
                  <a16:creationId xmlns:a16="http://schemas.microsoft.com/office/drawing/2014/main" id="{C6AC0973-609A-1EDA-A460-64DA91FEDA34}"/>
                </a:ext>
              </a:extLst>
            </p:cNvPr>
            <p:cNvPicPr>
              <a:picLocks noChangeAspect="1"/>
            </p:cNvPicPr>
            <p:nvPr/>
          </p:nvPicPr>
          <p:blipFill>
            <a:blip r:embed="rId6"/>
            <a:srcRect/>
            <a:stretch/>
          </p:blipFill>
          <p:spPr>
            <a:xfrm>
              <a:off x="4655790" y="2393249"/>
              <a:ext cx="406400" cy="406400"/>
            </a:xfrm>
            <a:prstGeom prst="rect">
              <a:avLst/>
            </a:prstGeom>
          </p:spPr>
        </p:pic>
        <p:sp>
          <p:nvSpPr>
            <p:cNvPr id="24" name="Title 1">
              <a:extLst>
                <a:ext uri="{FF2B5EF4-FFF2-40B4-BE49-F238E27FC236}">
                  <a16:creationId xmlns:a16="http://schemas.microsoft.com/office/drawing/2014/main" id="{AACF13A7-F646-C6EE-24FA-8F76BCD0643C}"/>
                </a:ext>
              </a:extLst>
            </p:cNvPr>
            <p:cNvSpPr txBox="1">
              <a:spLocks/>
            </p:cNvSpPr>
            <p:nvPr/>
          </p:nvSpPr>
          <p:spPr>
            <a:xfrm>
              <a:off x="5217284"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Pipeline</a:t>
              </a:r>
            </a:p>
          </p:txBody>
        </p:sp>
        <p:sp>
          <p:nvSpPr>
            <p:cNvPr id="25" name="Title 1">
              <a:extLst>
                <a:ext uri="{FF2B5EF4-FFF2-40B4-BE49-F238E27FC236}">
                  <a16:creationId xmlns:a16="http://schemas.microsoft.com/office/drawing/2014/main" id="{31319974-0B57-0BFE-D045-169FD0D5E412}"/>
                </a:ext>
              </a:extLst>
            </p:cNvPr>
            <p:cNvSpPr txBox="1">
              <a:spLocks/>
            </p:cNvSpPr>
            <p:nvPr/>
          </p:nvSpPr>
          <p:spPr>
            <a:xfrm>
              <a:off x="4696447"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Ingest data at scale and schedule data workflows.</a:t>
              </a:r>
            </a:p>
          </p:txBody>
        </p:sp>
      </p:grpSp>
      <p:grpSp>
        <p:nvGrpSpPr>
          <p:cNvPr id="1070" name="Group 1069">
            <a:extLst>
              <a:ext uri="{FF2B5EF4-FFF2-40B4-BE49-F238E27FC236}">
                <a16:creationId xmlns:a16="http://schemas.microsoft.com/office/drawing/2014/main" id="{53F86F71-4FA6-7C2C-2DD4-A3A7FE5C8471}"/>
              </a:ext>
            </a:extLst>
          </p:cNvPr>
          <p:cNvGrpSpPr/>
          <p:nvPr/>
        </p:nvGrpSpPr>
        <p:grpSpPr>
          <a:xfrm>
            <a:off x="4448557" y="2165647"/>
            <a:ext cx="3273840" cy="1669753"/>
            <a:chOff x="7917898" y="2165647"/>
            <a:chExt cx="3273840" cy="1669753"/>
          </a:xfrm>
        </p:grpSpPr>
        <p:sp>
          <p:nvSpPr>
            <p:cNvPr id="1064" name="Rounded Rectangle 38">
              <a:extLst>
                <a:ext uri="{FF2B5EF4-FFF2-40B4-BE49-F238E27FC236}">
                  <a16:creationId xmlns:a16="http://schemas.microsoft.com/office/drawing/2014/main" id="{A23A6D96-BFC0-A606-3EBD-477B1A73A7A5}"/>
                </a:ext>
              </a:extLst>
            </p:cNvPr>
            <p:cNvSpPr/>
            <p:nvPr/>
          </p:nvSpPr>
          <p:spPr bwMode="auto">
            <a:xfrm>
              <a:off x="7917898"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7" name="Picture 26">
              <a:extLst>
                <a:ext uri="{FF2B5EF4-FFF2-40B4-BE49-F238E27FC236}">
                  <a16:creationId xmlns:a16="http://schemas.microsoft.com/office/drawing/2014/main" id="{1107A595-76E0-5138-D07B-08A1D2BEFCD6}"/>
                </a:ext>
              </a:extLst>
            </p:cNvPr>
            <p:cNvPicPr>
              <a:picLocks noChangeAspect="1"/>
            </p:cNvPicPr>
            <p:nvPr/>
          </p:nvPicPr>
          <p:blipFill>
            <a:blip r:embed="rId7"/>
            <a:stretch>
              <a:fillRect/>
            </a:stretch>
          </p:blipFill>
          <p:spPr>
            <a:xfrm>
              <a:off x="8191903" y="2393249"/>
              <a:ext cx="406400" cy="406400"/>
            </a:xfrm>
            <a:prstGeom prst="rect">
              <a:avLst/>
            </a:prstGeom>
          </p:spPr>
        </p:pic>
        <p:sp>
          <p:nvSpPr>
            <p:cNvPr id="28" name="Title 1">
              <a:extLst>
                <a:ext uri="{FF2B5EF4-FFF2-40B4-BE49-F238E27FC236}">
                  <a16:creationId xmlns:a16="http://schemas.microsoft.com/office/drawing/2014/main" id="{D156DC31-5C2E-5349-4F81-BC05CAA3EFAC}"/>
                </a:ext>
              </a:extLst>
            </p:cNvPr>
            <p:cNvSpPr txBox="1">
              <a:spLocks/>
            </p:cNvSpPr>
            <p:nvPr/>
          </p:nvSpPr>
          <p:spPr>
            <a:xfrm>
              <a:off x="8753397"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Dataflow </a:t>
              </a:r>
              <a:r>
                <a:rPr kumimoji="0" lang="en-CA" sz="1600" b="0" i="1" u="none" strike="noStrike" kern="1200" cap="none" spc="-30" normalizeH="0" baseline="0" noProof="0">
                  <a:ln w="3175">
                    <a:noFill/>
                  </a:ln>
                  <a:solidFill>
                    <a:srgbClr val="49C5B1"/>
                  </a:solidFill>
                  <a:effectLst/>
                  <a:uLnTx/>
                  <a:uFillTx/>
                  <a:latin typeface="Segoe UI Semibold"/>
                  <a:ea typeface="+mn-ea"/>
                  <a:cs typeface="Segoe UI" pitchFamily="34" charset="0"/>
                </a:rPr>
                <a:t>Gen2</a:t>
              </a:r>
            </a:p>
          </p:txBody>
        </p:sp>
        <p:sp>
          <p:nvSpPr>
            <p:cNvPr id="29" name="Title 1">
              <a:extLst>
                <a:ext uri="{FF2B5EF4-FFF2-40B4-BE49-F238E27FC236}">
                  <a16:creationId xmlns:a16="http://schemas.microsoft.com/office/drawing/2014/main" id="{54B8610C-00E9-BAB2-1817-D7D4C9AFF530}"/>
                </a:ext>
              </a:extLst>
            </p:cNvPr>
            <p:cNvSpPr txBox="1">
              <a:spLocks/>
            </p:cNvSpPr>
            <p:nvPr/>
          </p:nvSpPr>
          <p:spPr>
            <a:xfrm>
              <a:off x="8232560" y="3068741"/>
              <a:ext cx="2737562" cy="215444"/>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Prep, clean, and transform data.</a:t>
              </a:r>
            </a:p>
          </p:txBody>
        </p:sp>
      </p:grpSp>
      <p:grpSp>
        <p:nvGrpSpPr>
          <p:cNvPr id="1071" name="Group 1070">
            <a:extLst>
              <a:ext uri="{FF2B5EF4-FFF2-40B4-BE49-F238E27FC236}">
                <a16:creationId xmlns:a16="http://schemas.microsoft.com/office/drawing/2014/main" id="{13A19ABA-FD76-344D-BD2C-243136E86549}"/>
              </a:ext>
            </a:extLst>
          </p:cNvPr>
          <p:cNvGrpSpPr/>
          <p:nvPr/>
        </p:nvGrpSpPr>
        <p:grpSpPr>
          <a:xfrm>
            <a:off x="4434953" y="4269190"/>
            <a:ext cx="3273840" cy="1669753"/>
            <a:chOff x="938718" y="4063002"/>
            <a:chExt cx="3273840" cy="1669753"/>
          </a:xfrm>
        </p:grpSpPr>
        <p:sp>
          <p:nvSpPr>
            <p:cNvPr id="1065" name="Rounded Rectangle 38">
              <a:extLst>
                <a:ext uri="{FF2B5EF4-FFF2-40B4-BE49-F238E27FC236}">
                  <a16:creationId xmlns:a16="http://schemas.microsoft.com/office/drawing/2014/main" id="{9065FC7F-D770-DC7A-6CB9-56226D91547B}"/>
                </a:ext>
              </a:extLst>
            </p:cNvPr>
            <p:cNvSpPr/>
            <p:nvPr/>
          </p:nvSpPr>
          <p:spPr bwMode="auto">
            <a:xfrm>
              <a:off x="938718" y="4063002"/>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31" name="Picture 30">
              <a:extLst>
                <a:ext uri="{FF2B5EF4-FFF2-40B4-BE49-F238E27FC236}">
                  <a16:creationId xmlns:a16="http://schemas.microsoft.com/office/drawing/2014/main" id="{E2246A4D-1046-9C8F-396E-6DDE4CD3F888}"/>
                </a:ext>
              </a:extLst>
            </p:cNvPr>
            <p:cNvPicPr>
              <a:picLocks noChangeAspect="1"/>
            </p:cNvPicPr>
            <p:nvPr/>
          </p:nvPicPr>
          <p:blipFill>
            <a:blip r:embed="rId8"/>
            <a:srcRect/>
            <a:stretch/>
          </p:blipFill>
          <p:spPr>
            <a:xfrm>
              <a:off x="1166492" y="4332094"/>
              <a:ext cx="394084" cy="406400"/>
            </a:xfrm>
            <a:prstGeom prst="rect">
              <a:avLst/>
            </a:prstGeom>
          </p:spPr>
        </p:pic>
        <p:sp>
          <p:nvSpPr>
            <p:cNvPr id="32" name="Title 1">
              <a:extLst>
                <a:ext uri="{FF2B5EF4-FFF2-40B4-BE49-F238E27FC236}">
                  <a16:creationId xmlns:a16="http://schemas.microsoft.com/office/drawing/2014/main" id="{FA96862A-18B0-BFA1-6D64-2FD43BCDD5E0}"/>
                </a:ext>
              </a:extLst>
            </p:cNvPr>
            <p:cNvSpPr txBox="1">
              <a:spLocks/>
            </p:cNvSpPr>
            <p:nvPr/>
          </p:nvSpPr>
          <p:spPr>
            <a:xfrm>
              <a:off x="1721828" y="4404863"/>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Apache Airflow Job</a:t>
              </a:r>
            </a:p>
          </p:txBody>
        </p:sp>
        <p:sp>
          <p:nvSpPr>
            <p:cNvPr id="33" name="Title 1">
              <a:extLst>
                <a:ext uri="{FF2B5EF4-FFF2-40B4-BE49-F238E27FC236}">
                  <a16:creationId xmlns:a16="http://schemas.microsoft.com/office/drawing/2014/main" id="{783F5CAE-7F88-433A-771D-FA47349205B8}"/>
                </a:ext>
              </a:extLst>
            </p:cNvPr>
            <p:cNvSpPr txBox="1">
              <a:spLocks/>
            </p:cNvSpPr>
            <p:nvPr/>
          </p:nvSpPr>
          <p:spPr>
            <a:xfrm>
              <a:off x="1200991" y="5007586"/>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Simplify creation and management of Apache Airflow environments.</a:t>
              </a:r>
            </a:p>
          </p:txBody>
        </p:sp>
      </p:grpSp>
      <p:grpSp>
        <p:nvGrpSpPr>
          <p:cNvPr id="1073" name="Group 1072">
            <a:extLst>
              <a:ext uri="{FF2B5EF4-FFF2-40B4-BE49-F238E27FC236}">
                <a16:creationId xmlns:a16="http://schemas.microsoft.com/office/drawing/2014/main" id="{FD9BD538-2215-753F-EB37-0FA27DD8A28B}"/>
              </a:ext>
            </a:extLst>
          </p:cNvPr>
          <p:cNvGrpSpPr/>
          <p:nvPr/>
        </p:nvGrpSpPr>
        <p:grpSpPr>
          <a:xfrm>
            <a:off x="7917898" y="4278155"/>
            <a:ext cx="3273840" cy="1669753"/>
            <a:chOff x="7917898" y="4063002"/>
            <a:chExt cx="3273840" cy="1669753"/>
          </a:xfrm>
        </p:grpSpPr>
        <p:sp>
          <p:nvSpPr>
            <p:cNvPr id="1067" name="Rounded Rectangle 38">
              <a:extLst>
                <a:ext uri="{FF2B5EF4-FFF2-40B4-BE49-F238E27FC236}">
                  <a16:creationId xmlns:a16="http://schemas.microsoft.com/office/drawing/2014/main" id="{C25BD052-6C30-CFD8-535D-60E63FD4A4E3}"/>
                </a:ext>
              </a:extLst>
            </p:cNvPr>
            <p:cNvSpPr/>
            <p:nvPr/>
          </p:nvSpPr>
          <p:spPr bwMode="auto">
            <a:xfrm>
              <a:off x="7917898" y="4063002"/>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1032" name="Picture 1031">
              <a:extLst>
                <a:ext uri="{FF2B5EF4-FFF2-40B4-BE49-F238E27FC236}">
                  <a16:creationId xmlns:a16="http://schemas.microsoft.com/office/drawing/2014/main" id="{CCBE1265-1782-658F-30F4-C6B8956146CA}"/>
                </a:ext>
              </a:extLst>
            </p:cNvPr>
            <p:cNvPicPr>
              <a:picLocks noChangeAspect="1"/>
            </p:cNvPicPr>
            <p:nvPr/>
          </p:nvPicPr>
          <p:blipFill>
            <a:blip r:embed="rId7"/>
            <a:stretch>
              <a:fillRect/>
            </a:stretch>
          </p:blipFill>
          <p:spPr>
            <a:xfrm>
              <a:off x="8191903" y="4332094"/>
              <a:ext cx="406400" cy="406400"/>
            </a:xfrm>
            <a:prstGeom prst="rect">
              <a:avLst/>
            </a:prstGeom>
          </p:spPr>
        </p:pic>
        <p:sp>
          <p:nvSpPr>
            <p:cNvPr id="1033" name="Title 1">
              <a:extLst>
                <a:ext uri="{FF2B5EF4-FFF2-40B4-BE49-F238E27FC236}">
                  <a16:creationId xmlns:a16="http://schemas.microsoft.com/office/drawing/2014/main" id="{368A2181-DE09-2810-3A73-A7FCEDF22EA1}"/>
                </a:ext>
              </a:extLst>
            </p:cNvPr>
            <p:cNvSpPr txBox="1">
              <a:spLocks/>
            </p:cNvSpPr>
            <p:nvPr/>
          </p:nvSpPr>
          <p:spPr>
            <a:xfrm>
              <a:off x="8753397" y="4404863"/>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Azure Data Factory</a:t>
              </a:r>
            </a:p>
          </p:txBody>
        </p:sp>
        <p:sp>
          <p:nvSpPr>
            <p:cNvPr id="1039" name="Title 1">
              <a:extLst>
                <a:ext uri="{FF2B5EF4-FFF2-40B4-BE49-F238E27FC236}">
                  <a16:creationId xmlns:a16="http://schemas.microsoft.com/office/drawing/2014/main" id="{CB8F06D9-4410-0E43-14A5-2644A2A4CC0C}"/>
                </a:ext>
              </a:extLst>
            </p:cNvPr>
            <p:cNvSpPr txBox="1">
              <a:spLocks/>
            </p:cNvSpPr>
            <p:nvPr/>
          </p:nvSpPr>
          <p:spPr>
            <a:xfrm>
              <a:off x="8232560" y="5007586"/>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a:ea typeface="+mn-ea"/>
                  <a:cs typeface="Segoe UI"/>
                </a:rPr>
                <a:t>Link ADF into Fabric, and be able to use all your ADF pipelines in Fabric</a:t>
              </a:r>
            </a:p>
          </p:txBody>
        </p:sp>
      </p:grpSp>
      <p:sp>
        <p:nvSpPr>
          <p:cNvPr id="1055" name="Title 1">
            <a:extLst>
              <a:ext uri="{FF2B5EF4-FFF2-40B4-BE49-F238E27FC236}">
                <a16:creationId xmlns:a16="http://schemas.microsoft.com/office/drawing/2014/main" id="{918A5538-36B6-5F07-4AD4-22CED0E63E20}"/>
              </a:ext>
            </a:extLst>
          </p:cNvPr>
          <p:cNvSpPr txBox="1">
            <a:spLocks/>
          </p:cNvSpPr>
          <p:nvPr/>
        </p:nvSpPr>
        <p:spPr>
          <a:xfrm>
            <a:off x="4446473" y="1654835"/>
            <a:ext cx="3299056" cy="30777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Items in Microsoft Fabric</a:t>
            </a:r>
          </a:p>
        </p:txBody>
      </p:sp>
      <p:grpSp>
        <p:nvGrpSpPr>
          <p:cNvPr id="11" name="Group 10">
            <a:extLst>
              <a:ext uri="{FF2B5EF4-FFF2-40B4-BE49-F238E27FC236}">
                <a16:creationId xmlns:a16="http://schemas.microsoft.com/office/drawing/2014/main" id="{67FD86E0-F96F-E083-0160-1AFD939AF6EC}"/>
              </a:ext>
            </a:extLst>
          </p:cNvPr>
          <p:cNvGrpSpPr/>
          <p:nvPr/>
        </p:nvGrpSpPr>
        <p:grpSpPr>
          <a:xfrm>
            <a:off x="7915814" y="2166967"/>
            <a:ext cx="3273840" cy="1669753"/>
            <a:chOff x="7915814" y="2166967"/>
            <a:chExt cx="3273840" cy="1669753"/>
          </a:xfrm>
        </p:grpSpPr>
        <p:sp>
          <p:nvSpPr>
            <p:cNvPr id="1066" name="Rounded Rectangle 38">
              <a:extLst>
                <a:ext uri="{FF2B5EF4-FFF2-40B4-BE49-F238E27FC236}">
                  <a16:creationId xmlns:a16="http://schemas.microsoft.com/office/drawing/2014/main" id="{E7D45F5F-6156-DC80-D5B6-C15CCE3052AB}"/>
                </a:ext>
              </a:extLst>
            </p:cNvPr>
            <p:cNvSpPr/>
            <p:nvPr/>
          </p:nvSpPr>
          <p:spPr bwMode="auto">
            <a:xfrm>
              <a:off x="7915814" y="216696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sp>
          <p:nvSpPr>
            <p:cNvPr id="38" name="Title 1">
              <a:extLst>
                <a:ext uri="{FF2B5EF4-FFF2-40B4-BE49-F238E27FC236}">
                  <a16:creationId xmlns:a16="http://schemas.microsoft.com/office/drawing/2014/main" id="{F955A070-E2EE-EBC3-EEC7-7783B9D6C797}"/>
                </a:ext>
              </a:extLst>
            </p:cNvPr>
            <p:cNvSpPr txBox="1">
              <a:spLocks/>
            </p:cNvSpPr>
            <p:nvPr/>
          </p:nvSpPr>
          <p:spPr>
            <a:xfrm>
              <a:off x="8686625" y="250882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Mirrored Database</a:t>
              </a:r>
            </a:p>
          </p:txBody>
        </p:sp>
        <p:sp>
          <p:nvSpPr>
            <p:cNvPr id="39" name="Title 1">
              <a:extLst>
                <a:ext uri="{FF2B5EF4-FFF2-40B4-BE49-F238E27FC236}">
                  <a16:creationId xmlns:a16="http://schemas.microsoft.com/office/drawing/2014/main" id="{CC6C79EF-80E5-F5C8-51D7-F6C769529185}"/>
                </a:ext>
              </a:extLst>
            </p:cNvPr>
            <p:cNvSpPr txBox="1">
              <a:spLocks/>
            </p:cNvSpPr>
            <p:nvPr/>
          </p:nvSpPr>
          <p:spPr>
            <a:xfrm>
              <a:off x="8165788" y="311155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Easily replicate data from an existing source into </a:t>
              </a:r>
              <a:r>
                <a:rPr kumimoji="0" lang="en-CA" sz="1400" b="0" i="0" u="none" strike="noStrike" kern="1200" cap="none" spc="-30" normalizeH="0" baseline="0" noProof="0" err="1">
                  <a:ln w="3175">
                    <a:noFill/>
                  </a:ln>
                  <a:solidFill>
                    <a:srgbClr val="FFFFFF"/>
                  </a:solidFill>
                  <a:effectLst/>
                  <a:uLnTx/>
                  <a:uFillTx/>
                  <a:latin typeface="Segoe UI" panose="020B0502040204020203" pitchFamily="34" charset="0"/>
                  <a:ea typeface="+mn-ea"/>
                  <a:cs typeface="Segoe UI" pitchFamily="34" charset="0"/>
                </a:rPr>
                <a:t>Onelake</a:t>
              </a: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a:t>
              </a:r>
            </a:p>
          </p:txBody>
        </p:sp>
        <p:pic>
          <p:nvPicPr>
            <p:cNvPr id="10" name="Picture 9">
              <a:extLst>
                <a:ext uri="{FF2B5EF4-FFF2-40B4-BE49-F238E27FC236}">
                  <a16:creationId xmlns:a16="http://schemas.microsoft.com/office/drawing/2014/main" id="{F2B333A9-A514-260A-94BC-53C3170D6D75}"/>
                </a:ext>
              </a:extLst>
            </p:cNvPr>
            <p:cNvPicPr>
              <a:picLocks noChangeAspect="1"/>
            </p:cNvPicPr>
            <p:nvPr/>
          </p:nvPicPr>
          <p:blipFill>
            <a:blip r:embed="rId9"/>
            <a:stretch>
              <a:fillRect/>
            </a:stretch>
          </p:blipFill>
          <p:spPr>
            <a:xfrm>
              <a:off x="8127132" y="2402535"/>
              <a:ext cx="458805" cy="458805"/>
            </a:xfrm>
            <a:prstGeom prst="rect">
              <a:avLst/>
            </a:prstGeom>
          </p:spPr>
        </p:pic>
      </p:grpSp>
    </p:spTree>
    <p:extLst>
      <p:ext uri="{BB962C8B-B14F-4D97-AF65-F5344CB8AC3E}">
        <p14:creationId xmlns:p14="http://schemas.microsoft.com/office/powerpoint/2010/main" val="125214673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D2A316-92AA-83D2-6FC1-7DD1BF5A00E1}"/>
            </a:ext>
          </a:extLst>
        </p:cNvPr>
        <p:cNvGrpSpPr/>
        <p:nvPr/>
      </p:nvGrpSpPr>
      <p:grpSpPr>
        <a:xfrm>
          <a:off x="0" y="0"/>
          <a:ext cx="0" cy="0"/>
          <a:chOff x="0" y="0"/>
          <a:chExt cx="0" cy="0"/>
        </a:xfrm>
      </p:grpSpPr>
      <p:sp>
        <p:nvSpPr>
          <p:cNvPr id="1049" name="Rounded Rectangle 1048">
            <a:extLst>
              <a:ext uri="{FF2B5EF4-FFF2-40B4-BE49-F238E27FC236}">
                <a16:creationId xmlns:a16="http://schemas.microsoft.com/office/drawing/2014/main" id="{4392711B-EC47-02BC-F2CE-F94BB331ECA5}"/>
              </a:ext>
            </a:extLst>
          </p:cNvPr>
          <p:cNvSpPr/>
          <p:nvPr/>
        </p:nvSpPr>
        <p:spPr bwMode="auto">
          <a:xfrm>
            <a:off x="673622" y="1407576"/>
            <a:ext cx="10846122" cy="4857382"/>
          </a:xfrm>
          <a:prstGeom prst="roundRect">
            <a:avLst>
              <a:gd name="adj" fmla="val 3846"/>
            </a:avLst>
          </a:prstGeom>
          <a:solidFill>
            <a:srgbClr val="2539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ct val="20000"/>
              </a:spcBef>
              <a:spcAft>
                <a:spcPts val="0"/>
              </a:spcAft>
              <a:buClrTx/>
              <a:buSzPct val="90000"/>
              <a:buFontTx/>
              <a:buNone/>
              <a:tabLst/>
              <a:defRPr/>
            </a:pPr>
            <a:endParaRPr kumimoji="0" lang="en-US" sz="1200" b="0" i="0" u="none" strike="noStrike" kern="1200" cap="none" spc="0" normalizeH="0" baseline="0" noProof="0">
              <a:ln>
                <a:noFill/>
              </a:ln>
              <a:gradFill>
                <a:gsLst>
                  <a:gs pos="2874">
                    <a:srgbClr val="FFFFFF"/>
                  </a:gs>
                  <a:gs pos="17978">
                    <a:srgbClr val="FFFFFF"/>
                  </a:gs>
                </a:gsLst>
                <a:lin ang="2700000" scaled="0"/>
              </a:gradFill>
              <a:effectLst/>
              <a:uLnTx/>
              <a:uFillTx/>
              <a:latin typeface="Segoe UI"/>
              <a:ea typeface="+mn-ea"/>
              <a:cs typeface="+mn-cs"/>
            </a:endParaRPr>
          </a:p>
        </p:txBody>
      </p:sp>
      <p:pic>
        <p:nvPicPr>
          <p:cNvPr id="1040" name="Graphic 1039">
            <a:extLst>
              <a:ext uri="{FF2B5EF4-FFF2-40B4-BE49-F238E27FC236}">
                <a16:creationId xmlns:a16="http://schemas.microsoft.com/office/drawing/2014/main" id="{4A5F3CAE-0B74-E32B-6099-13F572460ED7}"/>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916" r="-7916"/>
          <a:stretch/>
        </p:blipFill>
        <p:spPr>
          <a:xfrm>
            <a:off x="530083" y="537119"/>
            <a:ext cx="472385" cy="407820"/>
          </a:xfrm>
          <a:prstGeom prst="rect">
            <a:avLst/>
          </a:prstGeom>
          <a:effectLst/>
        </p:spPr>
      </p:pic>
      <p:sp>
        <p:nvSpPr>
          <p:cNvPr id="1041" name="Title 3">
            <a:extLst>
              <a:ext uri="{FF2B5EF4-FFF2-40B4-BE49-F238E27FC236}">
                <a16:creationId xmlns:a16="http://schemas.microsoft.com/office/drawing/2014/main" id="{42E0B28B-9505-19BB-76B0-E6A4717D75D6}"/>
              </a:ext>
            </a:extLst>
          </p:cNvPr>
          <p:cNvSpPr txBox="1">
            <a:spLocks/>
          </p:cNvSpPr>
          <p:nvPr/>
        </p:nvSpPr>
        <p:spPr>
          <a:xfrm>
            <a:off x="1394249" y="464030"/>
            <a:ext cx="3543676" cy="55399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2800" b="0" kern="1200" cap="none" spc="-50" baseline="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w="3175">
                  <a:noFill/>
                </a:ln>
                <a:solidFill>
                  <a:srgbClr val="FFFFFF"/>
                </a:solidFill>
                <a:effectLst/>
                <a:uLnTx/>
                <a:uFillTx/>
                <a:latin typeface="Segoe UI Semibold"/>
                <a:ea typeface="+mn-ea"/>
                <a:cs typeface="Segoe UI" pitchFamily="34" charset="0"/>
              </a:rPr>
              <a:t>Data Factory</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a:noFill/>
                </a:ln>
                <a:solidFill>
                  <a:srgbClr val="49C5B1"/>
                </a:solidFill>
                <a:effectLst/>
                <a:uLnTx/>
                <a:uFillTx/>
                <a:latin typeface="Segoe UI Semibold"/>
                <a:ea typeface="+mn-ea"/>
                <a:cs typeface="Segoe UI" pitchFamily="34" charset="0"/>
              </a:rPr>
              <a:t>in Microsoft Fabric</a:t>
            </a:r>
          </a:p>
        </p:txBody>
      </p:sp>
      <p:cxnSp>
        <p:nvCxnSpPr>
          <p:cNvPr id="1042" name="Straight Connector 1041">
            <a:extLst>
              <a:ext uri="{FF2B5EF4-FFF2-40B4-BE49-F238E27FC236}">
                <a16:creationId xmlns:a16="http://schemas.microsoft.com/office/drawing/2014/main" id="{46BE49C7-90E9-C27F-AA0E-E665F1336439}"/>
              </a:ext>
            </a:extLst>
          </p:cNvPr>
          <p:cNvCxnSpPr>
            <a:cxnSpLocks/>
          </p:cNvCxnSpPr>
          <p:nvPr/>
        </p:nvCxnSpPr>
        <p:spPr>
          <a:xfrm>
            <a:off x="1156877" y="471029"/>
            <a:ext cx="0" cy="540000"/>
          </a:xfrm>
          <a:prstGeom prst="line">
            <a:avLst/>
          </a:prstGeom>
          <a:ln w="19050">
            <a:solidFill>
              <a:schemeClr val="tx1">
                <a:alpha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68" name="Group 1067">
            <a:extLst>
              <a:ext uri="{FF2B5EF4-FFF2-40B4-BE49-F238E27FC236}">
                <a16:creationId xmlns:a16="http://schemas.microsoft.com/office/drawing/2014/main" id="{72FC788B-4F5D-44AA-0480-F5E8E051CCA9}"/>
              </a:ext>
            </a:extLst>
          </p:cNvPr>
          <p:cNvGrpSpPr/>
          <p:nvPr/>
        </p:nvGrpSpPr>
        <p:grpSpPr>
          <a:xfrm>
            <a:off x="2675959" y="4267870"/>
            <a:ext cx="3273840" cy="1669753"/>
            <a:chOff x="938718" y="2165647"/>
            <a:chExt cx="3273840" cy="1669753"/>
          </a:xfrm>
        </p:grpSpPr>
        <p:sp>
          <p:nvSpPr>
            <p:cNvPr id="20" name="Rounded Rectangle 38">
              <a:extLst>
                <a:ext uri="{FF2B5EF4-FFF2-40B4-BE49-F238E27FC236}">
                  <a16:creationId xmlns:a16="http://schemas.microsoft.com/office/drawing/2014/main" id="{D7AC38DC-A6FE-3B68-FF6A-D0B2D0FA72CC}"/>
                </a:ext>
              </a:extLst>
            </p:cNvPr>
            <p:cNvSpPr/>
            <p:nvPr/>
          </p:nvSpPr>
          <p:spPr bwMode="auto">
            <a:xfrm>
              <a:off x="938718"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12" name="Picture 11">
              <a:extLst>
                <a:ext uri="{FF2B5EF4-FFF2-40B4-BE49-F238E27FC236}">
                  <a16:creationId xmlns:a16="http://schemas.microsoft.com/office/drawing/2014/main" id="{3F5C3662-A3AC-9114-DCC5-DE777F8FCFA6}"/>
                </a:ext>
              </a:extLst>
            </p:cNvPr>
            <p:cNvPicPr>
              <a:picLocks noChangeAspect="1"/>
            </p:cNvPicPr>
            <p:nvPr/>
          </p:nvPicPr>
          <p:blipFill>
            <a:blip r:embed="rId5"/>
            <a:srcRect/>
            <a:stretch/>
          </p:blipFill>
          <p:spPr>
            <a:xfrm>
              <a:off x="1160334" y="2393249"/>
              <a:ext cx="406400" cy="406400"/>
            </a:xfrm>
            <a:prstGeom prst="rect">
              <a:avLst/>
            </a:prstGeom>
          </p:spPr>
        </p:pic>
        <p:sp>
          <p:nvSpPr>
            <p:cNvPr id="18" name="Title 1">
              <a:extLst>
                <a:ext uri="{FF2B5EF4-FFF2-40B4-BE49-F238E27FC236}">
                  <a16:creationId xmlns:a16="http://schemas.microsoft.com/office/drawing/2014/main" id="{131E3D47-1A78-6248-A54A-4FDE4BAA46D3}"/>
                </a:ext>
              </a:extLst>
            </p:cNvPr>
            <p:cNvSpPr txBox="1">
              <a:spLocks/>
            </p:cNvSpPr>
            <p:nvPr/>
          </p:nvSpPr>
          <p:spPr>
            <a:xfrm>
              <a:off x="1721828"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Copy Job</a:t>
              </a:r>
            </a:p>
          </p:txBody>
        </p:sp>
        <p:sp>
          <p:nvSpPr>
            <p:cNvPr id="19" name="Title 1">
              <a:extLst>
                <a:ext uri="{FF2B5EF4-FFF2-40B4-BE49-F238E27FC236}">
                  <a16:creationId xmlns:a16="http://schemas.microsoft.com/office/drawing/2014/main" id="{2C2ED51D-BC77-1673-DDAF-0DF03993C44D}"/>
                </a:ext>
              </a:extLst>
            </p:cNvPr>
            <p:cNvSpPr txBox="1">
              <a:spLocks/>
            </p:cNvSpPr>
            <p:nvPr/>
          </p:nvSpPr>
          <p:spPr>
            <a:xfrm>
              <a:off x="1200991"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Copy data easily with settings for full, incremental, or event-based.</a:t>
              </a:r>
            </a:p>
          </p:txBody>
        </p:sp>
      </p:grpSp>
      <p:grpSp>
        <p:nvGrpSpPr>
          <p:cNvPr id="1069" name="Group 1068">
            <a:extLst>
              <a:ext uri="{FF2B5EF4-FFF2-40B4-BE49-F238E27FC236}">
                <a16:creationId xmlns:a16="http://schemas.microsoft.com/office/drawing/2014/main" id="{1EBA384B-64BF-B70E-FA6C-303BD7AE2DE7}"/>
              </a:ext>
            </a:extLst>
          </p:cNvPr>
          <p:cNvGrpSpPr/>
          <p:nvPr/>
        </p:nvGrpSpPr>
        <p:grpSpPr>
          <a:xfrm>
            <a:off x="2678514" y="2165647"/>
            <a:ext cx="3273840" cy="1669753"/>
            <a:chOff x="4446473" y="2165647"/>
            <a:chExt cx="3273840" cy="1669753"/>
          </a:xfrm>
        </p:grpSpPr>
        <p:sp>
          <p:nvSpPr>
            <p:cNvPr id="1063" name="Rounded Rectangle 38">
              <a:extLst>
                <a:ext uri="{FF2B5EF4-FFF2-40B4-BE49-F238E27FC236}">
                  <a16:creationId xmlns:a16="http://schemas.microsoft.com/office/drawing/2014/main" id="{4E5504ED-BC17-4DC8-ADF0-61D9F5B542A9}"/>
                </a:ext>
              </a:extLst>
            </p:cNvPr>
            <p:cNvSpPr/>
            <p:nvPr/>
          </p:nvSpPr>
          <p:spPr bwMode="auto">
            <a:xfrm>
              <a:off x="4446473"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3" name="Picture 22">
              <a:extLst>
                <a:ext uri="{FF2B5EF4-FFF2-40B4-BE49-F238E27FC236}">
                  <a16:creationId xmlns:a16="http://schemas.microsoft.com/office/drawing/2014/main" id="{A6D7DA5E-5063-A0E0-810D-56B184AF8767}"/>
                </a:ext>
              </a:extLst>
            </p:cNvPr>
            <p:cNvPicPr>
              <a:picLocks noChangeAspect="1"/>
            </p:cNvPicPr>
            <p:nvPr/>
          </p:nvPicPr>
          <p:blipFill>
            <a:blip r:embed="rId6"/>
            <a:srcRect/>
            <a:stretch/>
          </p:blipFill>
          <p:spPr>
            <a:xfrm>
              <a:off x="4655790" y="2393249"/>
              <a:ext cx="406400" cy="406400"/>
            </a:xfrm>
            <a:prstGeom prst="rect">
              <a:avLst/>
            </a:prstGeom>
          </p:spPr>
        </p:pic>
        <p:sp>
          <p:nvSpPr>
            <p:cNvPr id="24" name="Title 1">
              <a:extLst>
                <a:ext uri="{FF2B5EF4-FFF2-40B4-BE49-F238E27FC236}">
                  <a16:creationId xmlns:a16="http://schemas.microsoft.com/office/drawing/2014/main" id="{E61F9434-D181-036C-B935-D4B6CB7EFCF6}"/>
                </a:ext>
              </a:extLst>
            </p:cNvPr>
            <p:cNvSpPr txBox="1">
              <a:spLocks/>
            </p:cNvSpPr>
            <p:nvPr/>
          </p:nvSpPr>
          <p:spPr>
            <a:xfrm>
              <a:off x="5217284"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Pipeline</a:t>
              </a:r>
            </a:p>
          </p:txBody>
        </p:sp>
        <p:sp>
          <p:nvSpPr>
            <p:cNvPr id="25" name="Title 1">
              <a:extLst>
                <a:ext uri="{FF2B5EF4-FFF2-40B4-BE49-F238E27FC236}">
                  <a16:creationId xmlns:a16="http://schemas.microsoft.com/office/drawing/2014/main" id="{ABB8C39C-45F7-E40F-55AC-8471003EB401}"/>
                </a:ext>
              </a:extLst>
            </p:cNvPr>
            <p:cNvSpPr txBox="1">
              <a:spLocks/>
            </p:cNvSpPr>
            <p:nvPr/>
          </p:nvSpPr>
          <p:spPr>
            <a:xfrm>
              <a:off x="4696447"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Ingest data at scale and schedule data workflows.</a:t>
              </a:r>
            </a:p>
          </p:txBody>
        </p:sp>
      </p:grpSp>
      <p:grpSp>
        <p:nvGrpSpPr>
          <p:cNvPr id="1070" name="Group 1069">
            <a:extLst>
              <a:ext uri="{FF2B5EF4-FFF2-40B4-BE49-F238E27FC236}">
                <a16:creationId xmlns:a16="http://schemas.microsoft.com/office/drawing/2014/main" id="{D7E5FC30-1772-2A31-8B4B-7EE4FEEF2074}"/>
              </a:ext>
            </a:extLst>
          </p:cNvPr>
          <p:cNvGrpSpPr/>
          <p:nvPr/>
        </p:nvGrpSpPr>
        <p:grpSpPr>
          <a:xfrm>
            <a:off x="6190280" y="2165647"/>
            <a:ext cx="3273840" cy="1669753"/>
            <a:chOff x="7917898" y="2165647"/>
            <a:chExt cx="3273840" cy="1669753"/>
          </a:xfrm>
        </p:grpSpPr>
        <p:sp>
          <p:nvSpPr>
            <p:cNvPr id="1064" name="Rounded Rectangle 38">
              <a:extLst>
                <a:ext uri="{FF2B5EF4-FFF2-40B4-BE49-F238E27FC236}">
                  <a16:creationId xmlns:a16="http://schemas.microsoft.com/office/drawing/2014/main" id="{8C6F954E-AF4A-953B-8181-9F42E65ECD5C}"/>
                </a:ext>
              </a:extLst>
            </p:cNvPr>
            <p:cNvSpPr/>
            <p:nvPr/>
          </p:nvSpPr>
          <p:spPr bwMode="auto">
            <a:xfrm>
              <a:off x="7917898"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7" name="Picture 26">
              <a:extLst>
                <a:ext uri="{FF2B5EF4-FFF2-40B4-BE49-F238E27FC236}">
                  <a16:creationId xmlns:a16="http://schemas.microsoft.com/office/drawing/2014/main" id="{2B16234F-A0ED-836E-E43A-0D16EBCC61E8}"/>
                </a:ext>
              </a:extLst>
            </p:cNvPr>
            <p:cNvPicPr>
              <a:picLocks noChangeAspect="1"/>
            </p:cNvPicPr>
            <p:nvPr/>
          </p:nvPicPr>
          <p:blipFill>
            <a:blip r:embed="rId7"/>
            <a:stretch>
              <a:fillRect/>
            </a:stretch>
          </p:blipFill>
          <p:spPr>
            <a:xfrm>
              <a:off x="8191903" y="2393249"/>
              <a:ext cx="406400" cy="406400"/>
            </a:xfrm>
            <a:prstGeom prst="rect">
              <a:avLst/>
            </a:prstGeom>
          </p:spPr>
        </p:pic>
        <p:sp>
          <p:nvSpPr>
            <p:cNvPr id="28" name="Title 1">
              <a:extLst>
                <a:ext uri="{FF2B5EF4-FFF2-40B4-BE49-F238E27FC236}">
                  <a16:creationId xmlns:a16="http://schemas.microsoft.com/office/drawing/2014/main" id="{3B206776-E72F-0005-A807-3FFC4AB15087}"/>
                </a:ext>
              </a:extLst>
            </p:cNvPr>
            <p:cNvSpPr txBox="1">
              <a:spLocks/>
            </p:cNvSpPr>
            <p:nvPr/>
          </p:nvSpPr>
          <p:spPr>
            <a:xfrm>
              <a:off x="8753397"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Dataflow </a:t>
              </a:r>
              <a:r>
                <a:rPr kumimoji="0" lang="en-CA" sz="1600" b="0" i="1" u="none" strike="noStrike" kern="1200" cap="none" spc="-30" normalizeH="0" baseline="0" noProof="0">
                  <a:ln w="3175">
                    <a:noFill/>
                  </a:ln>
                  <a:solidFill>
                    <a:srgbClr val="49C5B1"/>
                  </a:solidFill>
                  <a:effectLst/>
                  <a:uLnTx/>
                  <a:uFillTx/>
                  <a:latin typeface="Segoe UI Semibold"/>
                  <a:ea typeface="+mn-ea"/>
                  <a:cs typeface="Segoe UI" pitchFamily="34" charset="0"/>
                </a:rPr>
                <a:t>Gen2</a:t>
              </a:r>
            </a:p>
          </p:txBody>
        </p:sp>
        <p:sp>
          <p:nvSpPr>
            <p:cNvPr id="29" name="Title 1">
              <a:extLst>
                <a:ext uri="{FF2B5EF4-FFF2-40B4-BE49-F238E27FC236}">
                  <a16:creationId xmlns:a16="http://schemas.microsoft.com/office/drawing/2014/main" id="{A9DE4873-BDF5-9793-85CF-CA9574511D9E}"/>
                </a:ext>
              </a:extLst>
            </p:cNvPr>
            <p:cNvSpPr txBox="1">
              <a:spLocks/>
            </p:cNvSpPr>
            <p:nvPr/>
          </p:nvSpPr>
          <p:spPr>
            <a:xfrm>
              <a:off x="8232560" y="3068741"/>
              <a:ext cx="2737562" cy="215444"/>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Prep, clean, and transform data.</a:t>
              </a:r>
            </a:p>
          </p:txBody>
        </p:sp>
      </p:grpSp>
      <p:sp>
        <p:nvSpPr>
          <p:cNvPr id="1055" name="Title 1">
            <a:extLst>
              <a:ext uri="{FF2B5EF4-FFF2-40B4-BE49-F238E27FC236}">
                <a16:creationId xmlns:a16="http://schemas.microsoft.com/office/drawing/2014/main" id="{DFBE4E05-4800-C56C-84BB-E86D9D9DD6D6}"/>
              </a:ext>
            </a:extLst>
          </p:cNvPr>
          <p:cNvSpPr txBox="1">
            <a:spLocks/>
          </p:cNvSpPr>
          <p:nvPr/>
        </p:nvSpPr>
        <p:spPr>
          <a:xfrm>
            <a:off x="4446473" y="1654835"/>
            <a:ext cx="3299056" cy="30777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Items in Microsoft Fabric</a:t>
            </a:r>
          </a:p>
        </p:txBody>
      </p:sp>
      <p:grpSp>
        <p:nvGrpSpPr>
          <p:cNvPr id="11" name="Group 10">
            <a:extLst>
              <a:ext uri="{FF2B5EF4-FFF2-40B4-BE49-F238E27FC236}">
                <a16:creationId xmlns:a16="http://schemas.microsoft.com/office/drawing/2014/main" id="{0758A3CB-5FF5-7581-DF1A-E407538985BC}"/>
              </a:ext>
            </a:extLst>
          </p:cNvPr>
          <p:cNvGrpSpPr/>
          <p:nvPr/>
        </p:nvGrpSpPr>
        <p:grpSpPr>
          <a:xfrm>
            <a:off x="6209445" y="4246553"/>
            <a:ext cx="3273840" cy="1669753"/>
            <a:chOff x="7915814" y="2166967"/>
            <a:chExt cx="3273840" cy="1669753"/>
          </a:xfrm>
        </p:grpSpPr>
        <p:sp>
          <p:nvSpPr>
            <p:cNvPr id="1066" name="Rounded Rectangle 38">
              <a:extLst>
                <a:ext uri="{FF2B5EF4-FFF2-40B4-BE49-F238E27FC236}">
                  <a16:creationId xmlns:a16="http://schemas.microsoft.com/office/drawing/2014/main" id="{FDF4FA83-8B8F-56F7-69A1-CF590414CE83}"/>
                </a:ext>
              </a:extLst>
            </p:cNvPr>
            <p:cNvSpPr/>
            <p:nvPr/>
          </p:nvSpPr>
          <p:spPr bwMode="auto">
            <a:xfrm>
              <a:off x="7915814" y="216696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sp>
          <p:nvSpPr>
            <p:cNvPr id="38" name="Title 1">
              <a:extLst>
                <a:ext uri="{FF2B5EF4-FFF2-40B4-BE49-F238E27FC236}">
                  <a16:creationId xmlns:a16="http://schemas.microsoft.com/office/drawing/2014/main" id="{B64C5E35-0F35-DDD5-12A8-2CDEF6E7E683}"/>
                </a:ext>
              </a:extLst>
            </p:cNvPr>
            <p:cNvSpPr txBox="1">
              <a:spLocks/>
            </p:cNvSpPr>
            <p:nvPr/>
          </p:nvSpPr>
          <p:spPr>
            <a:xfrm>
              <a:off x="8686625" y="250882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Mirrored Database</a:t>
              </a:r>
            </a:p>
          </p:txBody>
        </p:sp>
        <p:sp>
          <p:nvSpPr>
            <p:cNvPr id="39" name="Title 1">
              <a:extLst>
                <a:ext uri="{FF2B5EF4-FFF2-40B4-BE49-F238E27FC236}">
                  <a16:creationId xmlns:a16="http://schemas.microsoft.com/office/drawing/2014/main" id="{2ED5D8AE-510C-1C82-CD91-0A8ABA555774}"/>
                </a:ext>
              </a:extLst>
            </p:cNvPr>
            <p:cNvSpPr txBox="1">
              <a:spLocks/>
            </p:cNvSpPr>
            <p:nvPr/>
          </p:nvSpPr>
          <p:spPr>
            <a:xfrm>
              <a:off x="8165788" y="311155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Easily replicate data from an existing source into </a:t>
              </a:r>
              <a:r>
                <a:rPr kumimoji="0" lang="en-CA" sz="1400" b="0" i="0" u="none" strike="noStrike" kern="1200" cap="none" spc="-30" normalizeH="0" baseline="0" noProof="0" err="1">
                  <a:ln w="3175">
                    <a:noFill/>
                  </a:ln>
                  <a:solidFill>
                    <a:srgbClr val="FFFFFF"/>
                  </a:solidFill>
                  <a:effectLst/>
                  <a:uLnTx/>
                  <a:uFillTx/>
                  <a:latin typeface="Segoe UI" panose="020B0502040204020203" pitchFamily="34" charset="0"/>
                  <a:ea typeface="+mn-ea"/>
                  <a:cs typeface="Segoe UI" pitchFamily="34" charset="0"/>
                </a:rPr>
                <a:t>Onelake</a:t>
              </a: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a:t>
              </a:r>
            </a:p>
          </p:txBody>
        </p:sp>
        <p:pic>
          <p:nvPicPr>
            <p:cNvPr id="10" name="Picture 9">
              <a:extLst>
                <a:ext uri="{FF2B5EF4-FFF2-40B4-BE49-F238E27FC236}">
                  <a16:creationId xmlns:a16="http://schemas.microsoft.com/office/drawing/2014/main" id="{B98D4892-1D4B-1A56-6D44-DD61B5125B90}"/>
                </a:ext>
              </a:extLst>
            </p:cNvPr>
            <p:cNvPicPr>
              <a:picLocks noChangeAspect="1"/>
            </p:cNvPicPr>
            <p:nvPr/>
          </p:nvPicPr>
          <p:blipFill>
            <a:blip r:embed="rId8"/>
            <a:stretch>
              <a:fillRect/>
            </a:stretch>
          </p:blipFill>
          <p:spPr>
            <a:xfrm>
              <a:off x="8127132" y="2402535"/>
              <a:ext cx="458805" cy="458805"/>
            </a:xfrm>
            <a:prstGeom prst="rect">
              <a:avLst/>
            </a:prstGeom>
          </p:spPr>
        </p:pic>
      </p:grpSp>
    </p:spTree>
    <p:extLst>
      <p:ext uri="{BB962C8B-B14F-4D97-AF65-F5344CB8AC3E}">
        <p14:creationId xmlns:p14="http://schemas.microsoft.com/office/powerpoint/2010/main" val="31021182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5E199D-15A6-47AC-3C7D-787875FC8972}"/>
            </a:ext>
          </a:extLst>
        </p:cNvPr>
        <p:cNvGrpSpPr/>
        <p:nvPr/>
      </p:nvGrpSpPr>
      <p:grpSpPr>
        <a:xfrm>
          <a:off x="0" y="0"/>
          <a:ext cx="0" cy="0"/>
          <a:chOff x="0" y="0"/>
          <a:chExt cx="0" cy="0"/>
        </a:xfrm>
      </p:grpSpPr>
      <p:sp>
        <p:nvSpPr>
          <p:cNvPr id="1049" name="Rounded Rectangle 1048">
            <a:extLst>
              <a:ext uri="{FF2B5EF4-FFF2-40B4-BE49-F238E27FC236}">
                <a16:creationId xmlns:a16="http://schemas.microsoft.com/office/drawing/2014/main" id="{BC557F7B-E238-4C7B-ECC1-6D55205CAD14}"/>
              </a:ext>
            </a:extLst>
          </p:cNvPr>
          <p:cNvSpPr/>
          <p:nvPr/>
        </p:nvSpPr>
        <p:spPr bwMode="auto">
          <a:xfrm>
            <a:off x="673622" y="1407576"/>
            <a:ext cx="10846122" cy="4857382"/>
          </a:xfrm>
          <a:prstGeom prst="roundRect">
            <a:avLst>
              <a:gd name="adj" fmla="val 3846"/>
            </a:avLst>
          </a:prstGeom>
          <a:solidFill>
            <a:srgbClr val="2539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ct val="20000"/>
              </a:spcBef>
              <a:spcAft>
                <a:spcPts val="0"/>
              </a:spcAft>
              <a:buClrTx/>
              <a:buSzPct val="90000"/>
              <a:buFontTx/>
              <a:buNone/>
              <a:tabLst/>
              <a:defRPr/>
            </a:pPr>
            <a:endParaRPr kumimoji="0" lang="en-US" sz="1200" b="0" i="0" u="none" strike="noStrike" kern="1200" cap="none" spc="0" normalizeH="0" baseline="0" noProof="0">
              <a:ln>
                <a:noFill/>
              </a:ln>
              <a:gradFill>
                <a:gsLst>
                  <a:gs pos="2874">
                    <a:srgbClr val="FFFFFF"/>
                  </a:gs>
                  <a:gs pos="17978">
                    <a:srgbClr val="FFFFFF"/>
                  </a:gs>
                </a:gsLst>
                <a:lin ang="2700000" scaled="0"/>
              </a:gradFill>
              <a:effectLst/>
              <a:uLnTx/>
              <a:uFillTx/>
              <a:latin typeface="Segoe UI"/>
              <a:ea typeface="+mn-ea"/>
              <a:cs typeface="+mn-cs"/>
            </a:endParaRPr>
          </a:p>
        </p:txBody>
      </p:sp>
      <p:pic>
        <p:nvPicPr>
          <p:cNvPr id="1040" name="Graphic 1039">
            <a:extLst>
              <a:ext uri="{FF2B5EF4-FFF2-40B4-BE49-F238E27FC236}">
                <a16:creationId xmlns:a16="http://schemas.microsoft.com/office/drawing/2014/main" id="{A844B138-F5E4-4E4E-26BA-83920605B803}"/>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916" r="-7916"/>
          <a:stretch/>
        </p:blipFill>
        <p:spPr>
          <a:xfrm>
            <a:off x="530083" y="537119"/>
            <a:ext cx="472385" cy="407820"/>
          </a:xfrm>
          <a:prstGeom prst="rect">
            <a:avLst/>
          </a:prstGeom>
          <a:effectLst/>
        </p:spPr>
      </p:pic>
      <p:sp>
        <p:nvSpPr>
          <p:cNvPr id="1041" name="Title 3">
            <a:extLst>
              <a:ext uri="{FF2B5EF4-FFF2-40B4-BE49-F238E27FC236}">
                <a16:creationId xmlns:a16="http://schemas.microsoft.com/office/drawing/2014/main" id="{C1AD64A1-C1D5-9FC8-1744-C19A3EAF5852}"/>
              </a:ext>
            </a:extLst>
          </p:cNvPr>
          <p:cNvSpPr txBox="1">
            <a:spLocks/>
          </p:cNvSpPr>
          <p:nvPr/>
        </p:nvSpPr>
        <p:spPr>
          <a:xfrm>
            <a:off x="1394249" y="464030"/>
            <a:ext cx="3543676" cy="55399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2800" b="0" kern="1200" cap="none" spc="-50" baseline="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w="3175">
                  <a:noFill/>
                </a:ln>
                <a:solidFill>
                  <a:srgbClr val="FFFFFF"/>
                </a:solidFill>
                <a:effectLst/>
                <a:uLnTx/>
                <a:uFillTx/>
                <a:latin typeface="Segoe UI Semibold"/>
                <a:ea typeface="+mn-ea"/>
                <a:cs typeface="Segoe UI" pitchFamily="34" charset="0"/>
              </a:rPr>
              <a:t>Data Factory</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a:noFill/>
                </a:ln>
                <a:solidFill>
                  <a:srgbClr val="49C5B1"/>
                </a:solidFill>
                <a:effectLst/>
                <a:uLnTx/>
                <a:uFillTx/>
                <a:latin typeface="Segoe UI Semibold"/>
                <a:ea typeface="+mn-ea"/>
                <a:cs typeface="Segoe UI" pitchFamily="34" charset="0"/>
              </a:rPr>
              <a:t>in Microsoft Fabric</a:t>
            </a:r>
          </a:p>
        </p:txBody>
      </p:sp>
      <p:cxnSp>
        <p:nvCxnSpPr>
          <p:cNvPr id="1042" name="Straight Connector 1041">
            <a:extLst>
              <a:ext uri="{FF2B5EF4-FFF2-40B4-BE49-F238E27FC236}">
                <a16:creationId xmlns:a16="http://schemas.microsoft.com/office/drawing/2014/main" id="{A3A73B30-012A-D019-D443-2240773F2928}"/>
              </a:ext>
            </a:extLst>
          </p:cNvPr>
          <p:cNvCxnSpPr>
            <a:cxnSpLocks/>
          </p:cNvCxnSpPr>
          <p:nvPr/>
        </p:nvCxnSpPr>
        <p:spPr>
          <a:xfrm>
            <a:off x="1156877" y="471029"/>
            <a:ext cx="0" cy="540000"/>
          </a:xfrm>
          <a:prstGeom prst="line">
            <a:avLst/>
          </a:prstGeom>
          <a:ln w="19050">
            <a:solidFill>
              <a:schemeClr val="tx1">
                <a:alpha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68" name="Group 1067">
            <a:extLst>
              <a:ext uri="{FF2B5EF4-FFF2-40B4-BE49-F238E27FC236}">
                <a16:creationId xmlns:a16="http://schemas.microsoft.com/office/drawing/2014/main" id="{A70B137A-FFD9-B2C5-DD25-66C8D34D51ED}"/>
              </a:ext>
            </a:extLst>
          </p:cNvPr>
          <p:cNvGrpSpPr/>
          <p:nvPr/>
        </p:nvGrpSpPr>
        <p:grpSpPr>
          <a:xfrm>
            <a:off x="2675959" y="4267870"/>
            <a:ext cx="3273840" cy="1669753"/>
            <a:chOff x="938718" y="2165647"/>
            <a:chExt cx="3273840" cy="1669753"/>
          </a:xfrm>
        </p:grpSpPr>
        <p:sp>
          <p:nvSpPr>
            <p:cNvPr id="20" name="Rounded Rectangle 38">
              <a:extLst>
                <a:ext uri="{FF2B5EF4-FFF2-40B4-BE49-F238E27FC236}">
                  <a16:creationId xmlns:a16="http://schemas.microsoft.com/office/drawing/2014/main" id="{F321D7E9-D933-B4C2-B784-599996B93964}"/>
                </a:ext>
              </a:extLst>
            </p:cNvPr>
            <p:cNvSpPr/>
            <p:nvPr/>
          </p:nvSpPr>
          <p:spPr bwMode="auto">
            <a:xfrm>
              <a:off x="938718"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12" name="Picture 11">
              <a:extLst>
                <a:ext uri="{FF2B5EF4-FFF2-40B4-BE49-F238E27FC236}">
                  <a16:creationId xmlns:a16="http://schemas.microsoft.com/office/drawing/2014/main" id="{600FCA7E-3438-70F2-7A01-0164BB75531D}"/>
                </a:ext>
              </a:extLst>
            </p:cNvPr>
            <p:cNvPicPr>
              <a:picLocks noChangeAspect="1"/>
            </p:cNvPicPr>
            <p:nvPr/>
          </p:nvPicPr>
          <p:blipFill>
            <a:blip r:embed="rId5"/>
            <a:srcRect/>
            <a:stretch/>
          </p:blipFill>
          <p:spPr>
            <a:xfrm>
              <a:off x="1160334" y="2393249"/>
              <a:ext cx="406400" cy="406400"/>
            </a:xfrm>
            <a:prstGeom prst="rect">
              <a:avLst/>
            </a:prstGeom>
          </p:spPr>
        </p:pic>
        <p:sp>
          <p:nvSpPr>
            <p:cNvPr id="18" name="Title 1">
              <a:extLst>
                <a:ext uri="{FF2B5EF4-FFF2-40B4-BE49-F238E27FC236}">
                  <a16:creationId xmlns:a16="http://schemas.microsoft.com/office/drawing/2014/main" id="{EACEA096-759F-C513-6245-B2714FBEE270}"/>
                </a:ext>
              </a:extLst>
            </p:cNvPr>
            <p:cNvSpPr txBox="1">
              <a:spLocks/>
            </p:cNvSpPr>
            <p:nvPr/>
          </p:nvSpPr>
          <p:spPr>
            <a:xfrm>
              <a:off x="1721828"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Copy Job</a:t>
              </a:r>
            </a:p>
          </p:txBody>
        </p:sp>
        <p:sp>
          <p:nvSpPr>
            <p:cNvPr id="19" name="Title 1">
              <a:extLst>
                <a:ext uri="{FF2B5EF4-FFF2-40B4-BE49-F238E27FC236}">
                  <a16:creationId xmlns:a16="http://schemas.microsoft.com/office/drawing/2014/main" id="{40939BBC-95BE-DF66-ACE7-BA2961F3DD66}"/>
                </a:ext>
              </a:extLst>
            </p:cNvPr>
            <p:cNvSpPr txBox="1">
              <a:spLocks/>
            </p:cNvSpPr>
            <p:nvPr/>
          </p:nvSpPr>
          <p:spPr>
            <a:xfrm>
              <a:off x="1200991"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Copy data easily with settings for full, incremental, or event-based.</a:t>
              </a:r>
            </a:p>
          </p:txBody>
        </p:sp>
      </p:grpSp>
      <p:grpSp>
        <p:nvGrpSpPr>
          <p:cNvPr id="1069" name="Group 1068">
            <a:extLst>
              <a:ext uri="{FF2B5EF4-FFF2-40B4-BE49-F238E27FC236}">
                <a16:creationId xmlns:a16="http://schemas.microsoft.com/office/drawing/2014/main" id="{E685752D-9E51-C331-2932-7816B95ED334}"/>
              </a:ext>
            </a:extLst>
          </p:cNvPr>
          <p:cNvGrpSpPr/>
          <p:nvPr/>
        </p:nvGrpSpPr>
        <p:grpSpPr>
          <a:xfrm>
            <a:off x="2678514" y="2165647"/>
            <a:ext cx="3273840" cy="1669753"/>
            <a:chOff x="4446473" y="2165647"/>
            <a:chExt cx="3273840" cy="1669753"/>
          </a:xfrm>
        </p:grpSpPr>
        <p:sp>
          <p:nvSpPr>
            <p:cNvPr id="1063" name="Rounded Rectangle 38">
              <a:extLst>
                <a:ext uri="{FF2B5EF4-FFF2-40B4-BE49-F238E27FC236}">
                  <a16:creationId xmlns:a16="http://schemas.microsoft.com/office/drawing/2014/main" id="{389C0911-B1C0-8225-A30C-41B28FB8D51A}"/>
                </a:ext>
              </a:extLst>
            </p:cNvPr>
            <p:cNvSpPr/>
            <p:nvPr/>
          </p:nvSpPr>
          <p:spPr bwMode="auto">
            <a:xfrm>
              <a:off x="4446473" y="2165647"/>
              <a:ext cx="3273840" cy="1669753"/>
            </a:xfrm>
            <a:prstGeom prst="roundRect">
              <a:avLst>
                <a:gd name="adj" fmla="val 5091"/>
              </a:avLst>
            </a:prstGeom>
            <a:gradFill>
              <a:gsLst>
                <a:gs pos="0">
                  <a:srgbClr val="286BD1"/>
                </a:gs>
                <a:gs pos="80000">
                  <a:srgbClr val="49C5B1"/>
                </a:gs>
              </a:gsLst>
              <a:lin ang="7800000" scaled="0"/>
            </a:gra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3" name="Picture 22">
              <a:extLst>
                <a:ext uri="{FF2B5EF4-FFF2-40B4-BE49-F238E27FC236}">
                  <a16:creationId xmlns:a16="http://schemas.microsoft.com/office/drawing/2014/main" id="{97B1CF1A-CF07-B514-5639-9D1DAF53AE1B}"/>
                </a:ext>
              </a:extLst>
            </p:cNvPr>
            <p:cNvPicPr>
              <a:picLocks noChangeAspect="1"/>
            </p:cNvPicPr>
            <p:nvPr/>
          </p:nvPicPr>
          <p:blipFill>
            <a:blip r:embed="rId6"/>
            <a:srcRect/>
            <a:stretch/>
          </p:blipFill>
          <p:spPr>
            <a:xfrm>
              <a:off x="4655790" y="2393249"/>
              <a:ext cx="406400" cy="406400"/>
            </a:xfrm>
            <a:prstGeom prst="rect">
              <a:avLst/>
            </a:prstGeom>
          </p:spPr>
        </p:pic>
        <p:sp>
          <p:nvSpPr>
            <p:cNvPr id="24" name="Title 1">
              <a:extLst>
                <a:ext uri="{FF2B5EF4-FFF2-40B4-BE49-F238E27FC236}">
                  <a16:creationId xmlns:a16="http://schemas.microsoft.com/office/drawing/2014/main" id="{66F4C111-8250-4939-26DC-B5453235930E}"/>
                </a:ext>
              </a:extLst>
            </p:cNvPr>
            <p:cNvSpPr txBox="1">
              <a:spLocks/>
            </p:cNvSpPr>
            <p:nvPr/>
          </p:nvSpPr>
          <p:spPr>
            <a:xfrm>
              <a:off x="5217284"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Pipeline</a:t>
              </a:r>
            </a:p>
          </p:txBody>
        </p:sp>
        <p:sp>
          <p:nvSpPr>
            <p:cNvPr id="25" name="Title 1">
              <a:extLst>
                <a:ext uri="{FF2B5EF4-FFF2-40B4-BE49-F238E27FC236}">
                  <a16:creationId xmlns:a16="http://schemas.microsoft.com/office/drawing/2014/main" id="{61733B31-0FC1-1D84-21BE-7D55AA20CE25}"/>
                </a:ext>
              </a:extLst>
            </p:cNvPr>
            <p:cNvSpPr txBox="1">
              <a:spLocks/>
            </p:cNvSpPr>
            <p:nvPr/>
          </p:nvSpPr>
          <p:spPr>
            <a:xfrm>
              <a:off x="4696447"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Ingest data at scale and schedule data workflows.</a:t>
              </a:r>
            </a:p>
          </p:txBody>
        </p:sp>
      </p:grpSp>
      <p:grpSp>
        <p:nvGrpSpPr>
          <p:cNvPr id="1070" name="Group 1069">
            <a:extLst>
              <a:ext uri="{FF2B5EF4-FFF2-40B4-BE49-F238E27FC236}">
                <a16:creationId xmlns:a16="http://schemas.microsoft.com/office/drawing/2014/main" id="{19E1B77B-1A39-0A00-F0EA-43041AE2ADA2}"/>
              </a:ext>
            </a:extLst>
          </p:cNvPr>
          <p:cNvGrpSpPr/>
          <p:nvPr/>
        </p:nvGrpSpPr>
        <p:grpSpPr>
          <a:xfrm>
            <a:off x="6190280" y="2165647"/>
            <a:ext cx="3273840" cy="1669753"/>
            <a:chOff x="7917898" y="2165647"/>
            <a:chExt cx="3273840" cy="1669753"/>
          </a:xfrm>
        </p:grpSpPr>
        <p:sp>
          <p:nvSpPr>
            <p:cNvPr id="1064" name="Rounded Rectangle 38">
              <a:extLst>
                <a:ext uri="{FF2B5EF4-FFF2-40B4-BE49-F238E27FC236}">
                  <a16:creationId xmlns:a16="http://schemas.microsoft.com/office/drawing/2014/main" id="{00498221-259B-DEB9-B29F-FC2CFF9C5CF5}"/>
                </a:ext>
              </a:extLst>
            </p:cNvPr>
            <p:cNvSpPr/>
            <p:nvPr/>
          </p:nvSpPr>
          <p:spPr bwMode="auto">
            <a:xfrm>
              <a:off x="7917898"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7" name="Picture 26">
              <a:extLst>
                <a:ext uri="{FF2B5EF4-FFF2-40B4-BE49-F238E27FC236}">
                  <a16:creationId xmlns:a16="http://schemas.microsoft.com/office/drawing/2014/main" id="{E4BC3276-315D-2E5E-B042-70BBD484BCD8}"/>
                </a:ext>
              </a:extLst>
            </p:cNvPr>
            <p:cNvPicPr>
              <a:picLocks noChangeAspect="1"/>
            </p:cNvPicPr>
            <p:nvPr/>
          </p:nvPicPr>
          <p:blipFill>
            <a:blip r:embed="rId7"/>
            <a:stretch>
              <a:fillRect/>
            </a:stretch>
          </p:blipFill>
          <p:spPr>
            <a:xfrm>
              <a:off x="8191903" y="2393249"/>
              <a:ext cx="406400" cy="406400"/>
            </a:xfrm>
            <a:prstGeom prst="rect">
              <a:avLst/>
            </a:prstGeom>
          </p:spPr>
        </p:pic>
        <p:sp>
          <p:nvSpPr>
            <p:cNvPr id="28" name="Title 1">
              <a:extLst>
                <a:ext uri="{FF2B5EF4-FFF2-40B4-BE49-F238E27FC236}">
                  <a16:creationId xmlns:a16="http://schemas.microsoft.com/office/drawing/2014/main" id="{D84E6090-8F03-700D-1EE6-91D51ADF4A75}"/>
                </a:ext>
              </a:extLst>
            </p:cNvPr>
            <p:cNvSpPr txBox="1">
              <a:spLocks/>
            </p:cNvSpPr>
            <p:nvPr/>
          </p:nvSpPr>
          <p:spPr>
            <a:xfrm>
              <a:off x="8753397"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Dataflow </a:t>
              </a:r>
              <a:r>
                <a:rPr kumimoji="0" lang="en-CA" sz="1600" b="0" i="1" u="none" strike="noStrike" kern="1200" cap="none" spc="-30" normalizeH="0" baseline="0" noProof="0">
                  <a:ln w="3175">
                    <a:noFill/>
                  </a:ln>
                  <a:solidFill>
                    <a:srgbClr val="49C5B1"/>
                  </a:solidFill>
                  <a:effectLst/>
                  <a:uLnTx/>
                  <a:uFillTx/>
                  <a:latin typeface="Segoe UI Semibold"/>
                  <a:ea typeface="+mn-ea"/>
                  <a:cs typeface="Segoe UI" pitchFamily="34" charset="0"/>
                </a:rPr>
                <a:t>Gen2</a:t>
              </a:r>
            </a:p>
          </p:txBody>
        </p:sp>
        <p:sp>
          <p:nvSpPr>
            <p:cNvPr id="29" name="Title 1">
              <a:extLst>
                <a:ext uri="{FF2B5EF4-FFF2-40B4-BE49-F238E27FC236}">
                  <a16:creationId xmlns:a16="http://schemas.microsoft.com/office/drawing/2014/main" id="{ACA1913E-187F-527A-FEA3-236F69D6855E}"/>
                </a:ext>
              </a:extLst>
            </p:cNvPr>
            <p:cNvSpPr txBox="1">
              <a:spLocks/>
            </p:cNvSpPr>
            <p:nvPr/>
          </p:nvSpPr>
          <p:spPr>
            <a:xfrm>
              <a:off x="8232560" y="3068741"/>
              <a:ext cx="2737562" cy="215444"/>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Prep, clean, and transform data.</a:t>
              </a:r>
            </a:p>
          </p:txBody>
        </p:sp>
      </p:grpSp>
      <p:sp>
        <p:nvSpPr>
          <p:cNvPr id="1055" name="Title 1">
            <a:extLst>
              <a:ext uri="{FF2B5EF4-FFF2-40B4-BE49-F238E27FC236}">
                <a16:creationId xmlns:a16="http://schemas.microsoft.com/office/drawing/2014/main" id="{0D8C742D-3F8B-E5B0-3FD1-A5072E45B492}"/>
              </a:ext>
            </a:extLst>
          </p:cNvPr>
          <p:cNvSpPr txBox="1">
            <a:spLocks/>
          </p:cNvSpPr>
          <p:nvPr/>
        </p:nvSpPr>
        <p:spPr>
          <a:xfrm>
            <a:off x="4446473" y="1654835"/>
            <a:ext cx="3299056" cy="30777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Items in Microsoft Fabric</a:t>
            </a:r>
          </a:p>
        </p:txBody>
      </p:sp>
      <p:grpSp>
        <p:nvGrpSpPr>
          <p:cNvPr id="11" name="Group 10">
            <a:extLst>
              <a:ext uri="{FF2B5EF4-FFF2-40B4-BE49-F238E27FC236}">
                <a16:creationId xmlns:a16="http://schemas.microsoft.com/office/drawing/2014/main" id="{3801AF56-C932-3A8B-728A-A556CBE02DDD}"/>
              </a:ext>
            </a:extLst>
          </p:cNvPr>
          <p:cNvGrpSpPr/>
          <p:nvPr/>
        </p:nvGrpSpPr>
        <p:grpSpPr>
          <a:xfrm>
            <a:off x="6209445" y="4246553"/>
            <a:ext cx="3273840" cy="1669753"/>
            <a:chOff x="7915814" y="2166967"/>
            <a:chExt cx="3273840" cy="1669753"/>
          </a:xfrm>
        </p:grpSpPr>
        <p:sp>
          <p:nvSpPr>
            <p:cNvPr id="1066" name="Rounded Rectangle 38">
              <a:extLst>
                <a:ext uri="{FF2B5EF4-FFF2-40B4-BE49-F238E27FC236}">
                  <a16:creationId xmlns:a16="http://schemas.microsoft.com/office/drawing/2014/main" id="{844CE232-2DDC-C18C-07CD-31C20AF5A5F5}"/>
                </a:ext>
              </a:extLst>
            </p:cNvPr>
            <p:cNvSpPr/>
            <p:nvPr/>
          </p:nvSpPr>
          <p:spPr bwMode="auto">
            <a:xfrm>
              <a:off x="7915814" y="216696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sp>
          <p:nvSpPr>
            <p:cNvPr id="38" name="Title 1">
              <a:extLst>
                <a:ext uri="{FF2B5EF4-FFF2-40B4-BE49-F238E27FC236}">
                  <a16:creationId xmlns:a16="http://schemas.microsoft.com/office/drawing/2014/main" id="{966FD4F9-CA60-F44E-8E01-BE734F850252}"/>
                </a:ext>
              </a:extLst>
            </p:cNvPr>
            <p:cNvSpPr txBox="1">
              <a:spLocks/>
            </p:cNvSpPr>
            <p:nvPr/>
          </p:nvSpPr>
          <p:spPr>
            <a:xfrm>
              <a:off x="8686625" y="250882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Mirrored Database</a:t>
              </a:r>
            </a:p>
          </p:txBody>
        </p:sp>
        <p:sp>
          <p:nvSpPr>
            <p:cNvPr id="39" name="Title 1">
              <a:extLst>
                <a:ext uri="{FF2B5EF4-FFF2-40B4-BE49-F238E27FC236}">
                  <a16:creationId xmlns:a16="http://schemas.microsoft.com/office/drawing/2014/main" id="{E3D1BC30-6701-B086-23B7-9B8B94EC1A04}"/>
                </a:ext>
              </a:extLst>
            </p:cNvPr>
            <p:cNvSpPr txBox="1">
              <a:spLocks/>
            </p:cNvSpPr>
            <p:nvPr/>
          </p:nvSpPr>
          <p:spPr>
            <a:xfrm>
              <a:off x="8165788" y="311155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Easily replicate data from an existing source into </a:t>
              </a:r>
              <a:r>
                <a:rPr kumimoji="0" lang="en-CA" sz="1400" b="0" i="0" u="none" strike="noStrike" kern="1200" cap="none" spc="-30" normalizeH="0" baseline="0" noProof="0" err="1">
                  <a:ln w="3175">
                    <a:noFill/>
                  </a:ln>
                  <a:solidFill>
                    <a:srgbClr val="FFFFFF"/>
                  </a:solidFill>
                  <a:effectLst/>
                  <a:uLnTx/>
                  <a:uFillTx/>
                  <a:latin typeface="Segoe UI" panose="020B0502040204020203" pitchFamily="34" charset="0"/>
                  <a:ea typeface="+mn-ea"/>
                  <a:cs typeface="Segoe UI" pitchFamily="34" charset="0"/>
                </a:rPr>
                <a:t>Onelake</a:t>
              </a: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a:t>
              </a:r>
            </a:p>
          </p:txBody>
        </p:sp>
        <p:pic>
          <p:nvPicPr>
            <p:cNvPr id="10" name="Picture 9">
              <a:extLst>
                <a:ext uri="{FF2B5EF4-FFF2-40B4-BE49-F238E27FC236}">
                  <a16:creationId xmlns:a16="http://schemas.microsoft.com/office/drawing/2014/main" id="{273519F0-1987-C553-8330-1F10A4A91E6B}"/>
                </a:ext>
              </a:extLst>
            </p:cNvPr>
            <p:cNvPicPr>
              <a:picLocks noChangeAspect="1"/>
            </p:cNvPicPr>
            <p:nvPr/>
          </p:nvPicPr>
          <p:blipFill>
            <a:blip r:embed="rId8"/>
            <a:stretch>
              <a:fillRect/>
            </a:stretch>
          </p:blipFill>
          <p:spPr>
            <a:xfrm>
              <a:off x="8127132" y="2402535"/>
              <a:ext cx="458805" cy="458805"/>
            </a:xfrm>
            <a:prstGeom prst="rect">
              <a:avLst/>
            </a:prstGeom>
          </p:spPr>
        </p:pic>
      </p:grpSp>
    </p:spTree>
    <p:extLst>
      <p:ext uri="{BB962C8B-B14F-4D97-AF65-F5344CB8AC3E}">
        <p14:creationId xmlns:p14="http://schemas.microsoft.com/office/powerpoint/2010/main" val="34576120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E8E5CF-BB88-601E-2CB6-0E56993CB57F}"/>
            </a:ext>
          </a:extLst>
        </p:cNvPr>
        <p:cNvGrpSpPr/>
        <p:nvPr/>
      </p:nvGrpSpPr>
      <p:grpSpPr>
        <a:xfrm>
          <a:off x="0" y="0"/>
          <a:ext cx="0" cy="0"/>
          <a:chOff x="0" y="0"/>
          <a:chExt cx="0" cy="0"/>
        </a:xfrm>
      </p:grpSpPr>
      <p:sp>
        <p:nvSpPr>
          <p:cNvPr id="1049" name="Rounded Rectangle 1048">
            <a:extLst>
              <a:ext uri="{FF2B5EF4-FFF2-40B4-BE49-F238E27FC236}">
                <a16:creationId xmlns:a16="http://schemas.microsoft.com/office/drawing/2014/main" id="{04BB051B-06BF-4DCE-7F7A-C0D3B276FB79}"/>
              </a:ext>
            </a:extLst>
          </p:cNvPr>
          <p:cNvSpPr/>
          <p:nvPr/>
        </p:nvSpPr>
        <p:spPr bwMode="auto">
          <a:xfrm>
            <a:off x="673622" y="1407576"/>
            <a:ext cx="10846122" cy="4857382"/>
          </a:xfrm>
          <a:prstGeom prst="roundRect">
            <a:avLst>
              <a:gd name="adj" fmla="val 3846"/>
            </a:avLst>
          </a:prstGeom>
          <a:solidFill>
            <a:srgbClr val="2539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ct val="20000"/>
              </a:spcBef>
              <a:spcAft>
                <a:spcPts val="0"/>
              </a:spcAft>
              <a:buClrTx/>
              <a:buSzPct val="90000"/>
              <a:buFontTx/>
              <a:buNone/>
              <a:tabLst/>
              <a:defRPr/>
            </a:pPr>
            <a:endParaRPr kumimoji="0" lang="en-US" sz="1200" b="0" i="0" u="none" strike="noStrike" kern="1200" cap="none" spc="0" normalizeH="0" baseline="0" noProof="0">
              <a:ln>
                <a:noFill/>
              </a:ln>
              <a:gradFill>
                <a:gsLst>
                  <a:gs pos="2874">
                    <a:srgbClr val="FFFFFF"/>
                  </a:gs>
                  <a:gs pos="17978">
                    <a:srgbClr val="FFFFFF"/>
                  </a:gs>
                </a:gsLst>
                <a:lin ang="2700000" scaled="0"/>
              </a:gradFill>
              <a:effectLst/>
              <a:uLnTx/>
              <a:uFillTx/>
              <a:latin typeface="Segoe UI"/>
              <a:ea typeface="+mn-ea"/>
              <a:cs typeface="+mn-cs"/>
            </a:endParaRPr>
          </a:p>
        </p:txBody>
      </p:sp>
      <p:pic>
        <p:nvPicPr>
          <p:cNvPr id="1040" name="Graphic 1039">
            <a:extLst>
              <a:ext uri="{FF2B5EF4-FFF2-40B4-BE49-F238E27FC236}">
                <a16:creationId xmlns:a16="http://schemas.microsoft.com/office/drawing/2014/main" id="{A6D6C889-AC1B-CE40-99C0-995BE197902C}"/>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916" r="-7916"/>
          <a:stretch/>
        </p:blipFill>
        <p:spPr>
          <a:xfrm>
            <a:off x="530083" y="537119"/>
            <a:ext cx="472385" cy="407820"/>
          </a:xfrm>
          <a:prstGeom prst="rect">
            <a:avLst/>
          </a:prstGeom>
          <a:effectLst/>
        </p:spPr>
      </p:pic>
      <p:sp>
        <p:nvSpPr>
          <p:cNvPr id="1041" name="Title 3">
            <a:extLst>
              <a:ext uri="{FF2B5EF4-FFF2-40B4-BE49-F238E27FC236}">
                <a16:creationId xmlns:a16="http://schemas.microsoft.com/office/drawing/2014/main" id="{2DA3F073-620B-BC5D-9ECD-301D03BCD187}"/>
              </a:ext>
            </a:extLst>
          </p:cNvPr>
          <p:cNvSpPr txBox="1">
            <a:spLocks/>
          </p:cNvSpPr>
          <p:nvPr/>
        </p:nvSpPr>
        <p:spPr>
          <a:xfrm>
            <a:off x="1394249" y="464030"/>
            <a:ext cx="3543676" cy="55399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2800" b="0" kern="1200" cap="none" spc="-50" baseline="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w="3175">
                  <a:noFill/>
                </a:ln>
                <a:solidFill>
                  <a:srgbClr val="FFFFFF"/>
                </a:solidFill>
                <a:effectLst/>
                <a:uLnTx/>
                <a:uFillTx/>
                <a:latin typeface="Segoe UI Semibold"/>
                <a:ea typeface="+mn-ea"/>
                <a:cs typeface="Segoe UI" pitchFamily="34" charset="0"/>
              </a:rPr>
              <a:t>Data Factory</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a:noFill/>
                </a:ln>
                <a:solidFill>
                  <a:srgbClr val="49C5B1"/>
                </a:solidFill>
                <a:effectLst/>
                <a:uLnTx/>
                <a:uFillTx/>
                <a:latin typeface="Segoe UI Semibold"/>
                <a:ea typeface="+mn-ea"/>
                <a:cs typeface="Segoe UI" pitchFamily="34" charset="0"/>
              </a:rPr>
              <a:t>in Microsoft Fabric</a:t>
            </a:r>
          </a:p>
        </p:txBody>
      </p:sp>
      <p:cxnSp>
        <p:nvCxnSpPr>
          <p:cNvPr id="1042" name="Straight Connector 1041">
            <a:extLst>
              <a:ext uri="{FF2B5EF4-FFF2-40B4-BE49-F238E27FC236}">
                <a16:creationId xmlns:a16="http://schemas.microsoft.com/office/drawing/2014/main" id="{3F32B59D-CF31-9D6E-F9C2-05CFC3CCA484}"/>
              </a:ext>
            </a:extLst>
          </p:cNvPr>
          <p:cNvCxnSpPr>
            <a:cxnSpLocks/>
          </p:cNvCxnSpPr>
          <p:nvPr/>
        </p:nvCxnSpPr>
        <p:spPr>
          <a:xfrm>
            <a:off x="1156877" y="471029"/>
            <a:ext cx="0" cy="540000"/>
          </a:xfrm>
          <a:prstGeom prst="line">
            <a:avLst/>
          </a:prstGeom>
          <a:ln w="19050">
            <a:solidFill>
              <a:schemeClr val="tx1">
                <a:alpha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68" name="Group 1067">
            <a:extLst>
              <a:ext uri="{FF2B5EF4-FFF2-40B4-BE49-F238E27FC236}">
                <a16:creationId xmlns:a16="http://schemas.microsoft.com/office/drawing/2014/main" id="{9034979E-1B0D-01DB-919E-DD8A6C5D1D88}"/>
              </a:ext>
            </a:extLst>
          </p:cNvPr>
          <p:cNvGrpSpPr/>
          <p:nvPr/>
        </p:nvGrpSpPr>
        <p:grpSpPr>
          <a:xfrm>
            <a:off x="2675959" y="4267870"/>
            <a:ext cx="3273840" cy="1669753"/>
            <a:chOff x="938718" y="2165647"/>
            <a:chExt cx="3273840" cy="1669753"/>
          </a:xfrm>
        </p:grpSpPr>
        <p:sp>
          <p:nvSpPr>
            <p:cNvPr id="20" name="Rounded Rectangle 38">
              <a:extLst>
                <a:ext uri="{FF2B5EF4-FFF2-40B4-BE49-F238E27FC236}">
                  <a16:creationId xmlns:a16="http://schemas.microsoft.com/office/drawing/2014/main" id="{117617E3-6140-D173-21AC-92D1CE1F55D3}"/>
                </a:ext>
              </a:extLst>
            </p:cNvPr>
            <p:cNvSpPr/>
            <p:nvPr/>
          </p:nvSpPr>
          <p:spPr bwMode="auto">
            <a:xfrm>
              <a:off x="938718"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12" name="Picture 11">
              <a:extLst>
                <a:ext uri="{FF2B5EF4-FFF2-40B4-BE49-F238E27FC236}">
                  <a16:creationId xmlns:a16="http://schemas.microsoft.com/office/drawing/2014/main" id="{8A6B8182-1F0D-2C83-A97E-E741AA79FD29}"/>
                </a:ext>
              </a:extLst>
            </p:cNvPr>
            <p:cNvPicPr>
              <a:picLocks noChangeAspect="1"/>
            </p:cNvPicPr>
            <p:nvPr/>
          </p:nvPicPr>
          <p:blipFill>
            <a:blip r:embed="rId5"/>
            <a:srcRect/>
            <a:stretch/>
          </p:blipFill>
          <p:spPr>
            <a:xfrm>
              <a:off x="1160334" y="2393249"/>
              <a:ext cx="406400" cy="406400"/>
            </a:xfrm>
            <a:prstGeom prst="rect">
              <a:avLst/>
            </a:prstGeom>
          </p:spPr>
        </p:pic>
        <p:sp>
          <p:nvSpPr>
            <p:cNvPr id="18" name="Title 1">
              <a:extLst>
                <a:ext uri="{FF2B5EF4-FFF2-40B4-BE49-F238E27FC236}">
                  <a16:creationId xmlns:a16="http://schemas.microsoft.com/office/drawing/2014/main" id="{55154745-0629-D07E-8788-59BD0B28235C}"/>
                </a:ext>
              </a:extLst>
            </p:cNvPr>
            <p:cNvSpPr txBox="1">
              <a:spLocks/>
            </p:cNvSpPr>
            <p:nvPr/>
          </p:nvSpPr>
          <p:spPr>
            <a:xfrm>
              <a:off x="1721828"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Copy Job</a:t>
              </a:r>
            </a:p>
          </p:txBody>
        </p:sp>
        <p:sp>
          <p:nvSpPr>
            <p:cNvPr id="19" name="Title 1">
              <a:extLst>
                <a:ext uri="{FF2B5EF4-FFF2-40B4-BE49-F238E27FC236}">
                  <a16:creationId xmlns:a16="http://schemas.microsoft.com/office/drawing/2014/main" id="{B0085376-D717-9994-436F-0D18B3628527}"/>
                </a:ext>
              </a:extLst>
            </p:cNvPr>
            <p:cNvSpPr txBox="1">
              <a:spLocks/>
            </p:cNvSpPr>
            <p:nvPr/>
          </p:nvSpPr>
          <p:spPr>
            <a:xfrm>
              <a:off x="1200991"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Copy data easily with settings for full, incremental, or event-based.</a:t>
              </a:r>
            </a:p>
          </p:txBody>
        </p:sp>
      </p:grpSp>
      <p:grpSp>
        <p:nvGrpSpPr>
          <p:cNvPr id="1069" name="Group 1068">
            <a:extLst>
              <a:ext uri="{FF2B5EF4-FFF2-40B4-BE49-F238E27FC236}">
                <a16:creationId xmlns:a16="http://schemas.microsoft.com/office/drawing/2014/main" id="{B64046A5-BAF4-8A49-6178-3A52909C1513}"/>
              </a:ext>
            </a:extLst>
          </p:cNvPr>
          <p:cNvGrpSpPr/>
          <p:nvPr/>
        </p:nvGrpSpPr>
        <p:grpSpPr>
          <a:xfrm>
            <a:off x="2678514" y="2165647"/>
            <a:ext cx="3273840" cy="1669753"/>
            <a:chOff x="4446473" y="2165647"/>
            <a:chExt cx="3273840" cy="1669753"/>
          </a:xfrm>
        </p:grpSpPr>
        <p:sp>
          <p:nvSpPr>
            <p:cNvPr id="1063" name="Rounded Rectangle 38">
              <a:extLst>
                <a:ext uri="{FF2B5EF4-FFF2-40B4-BE49-F238E27FC236}">
                  <a16:creationId xmlns:a16="http://schemas.microsoft.com/office/drawing/2014/main" id="{E32C02F2-4273-EF4E-6BE0-45ADBA2A6CD2}"/>
                </a:ext>
              </a:extLst>
            </p:cNvPr>
            <p:cNvSpPr/>
            <p:nvPr/>
          </p:nvSpPr>
          <p:spPr bwMode="auto">
            <a:xfrm>
              <a:off x="4446473"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3" name="Picture 22">
              <a:extLst>
                <a:ext uri="{FF2B5EF4-FFF2-40B4-BE49-F238E27FC236}">
                  <a16:creationId xmlns:a16="http://schemas.microsoft.com/office/drawing/2014/main" id="{10CEABA1-8678-8D11-474E-D6CF76512433}"/>
                </a:ext>
              </a:extLst>
            </p:cNvPr>
            <p:cNvPicPr>
              <a:picLocks noChangeAspect="1"/>
            </p:cNvPicPr>
            <p:nvPr/>
          </p:nvPicPr>
          <p:blipFill>
            <a:blip r:embed="rId6"/>
            <a:srcRect/>
            <a:stretch/>
          </p:blipFill>
          <p:spPr>
            <a:xfrm>
              <a:off x="4655790" y="2393249"/>
              <a:ext cx="406400" cy="406400"/>
            </a:xfrm>
            <a:prstGeom prst="rect">
              <a:avLst/>
            </a:prstGeom>
          </p:spPr>
        </p:pic>
        <p:sp>
          <p:nvSpPr>
            <p:cNvPr id="24" name="Title 1">
              <a:extLst>
                <a:ext uri="{FF2B5EF4-FFF2-40B4-BE49-F238E27FC236}">
                  <a16:creationId xmlns:a16="http://schemas.microsoft.com/office/drawing/2014/main" id="{743FB0BB-E06B-D038-62D5-18475742AA9E}"/>
                </a:ext>
              </a:extLst>
            </p:cNvPr>
            <p:cNvSpPr txBox="1">
              <a:spLocks/>
            </p:cNvSpPr>
            <p:nvPr/>
          </p:nvSpPr>
          <p:spPr>
            <a:xfrm>
              <a:off x="5217284"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Pipeline</a:t>
              </a:r>
            </a:p>
          </p:txBody>
        </p:sp>
        <p:sp>
          <p:nvSpPr>
            <p:cNvPr id="25" name="Title 1">
              <a:extLst>
                <a:ext uri="{FF2B5EF4-FFF2-40B4-BE49-F238E27FC236}">
                  <a16:creationId xmlns:a16="http://schemas.microsoft.com/office/drawing/2014/main" id="{F04B3831-F1FE-115D-6113-90826409220C}"/>
                </a:ext>
              </a:extLst>
            </p:cNvPr>
            <p:cNvSpPr txBox="1">
              <a:spLocks/>
            </p:cNvSpPr>
            <p:nvPr/>
          </p:nvSpPr>
          <p:spPr>
            <a:xfrm>
              <a:off x="4696447"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Ingest data at scale and schedule data workflows.</a:t>
              </a:r>
            </a:p>
          </p:txBody>
        </p:sp>
      </p:grpSp>
      <p:grpSp>
        <p:nvGrpSpPr>
          <p:cNvPr id="1070" name="Group 1069">
            <a:extLst>
              <a:ext uri="{FF2B5EF4-FFF2-40B4-BE49-F238E27FC236}">
                <a16:creationId xmlns:a16="http://schemas.microsoft.com/office/drawing/2014/main" id="{1C5282D8-52D1-E5DA-8171-F5FA698E3878}"/>
              </a:ext>
            </a:extLst>
          </p:cNvPr>
          <p:cNvGrpSpPr/>
          <p:nvPr/>
        </p:nvGrpSpPr>
        <p:grpSpPr>
          <a:xfrm>
            <a:off x="6190280" y="2165647"/>
            <a:ext cx="3273840" cy="1669753"/>
            <a:chOff x="7917898" y="2165647"/>
            <a:chExt cx="3273840" cy="1669753"/>
          </a:xfrm>
        </p:grpSpPr>
        <p:sp>
          <p:nvSpPr>
            <p:cNvPr id="1064" name="Rounded Rectangle 38">
              <a:extLst>
                <a:ext uri="{FF2B5EF4-FFF2-40B4-BE49-F238E27FC236}">
                  <a16:creationId xmlns:a16="http://schemas.microsoft.com/office/drawing/2014/main" id="{0137CA6F-8D46-2C7A-0ABA-2542DEDEDA02}"/>
                </a:ext>
              </a:extLst>
            </p:cNvPr>
            <p:cNvSpPr/>
            <p:nvPr/>
          </p:nvSpPr>
          <p:spPr bwMode="auto">
            <a:xfrm>
              <a:off x="7917898" y="2165647"/>
              <a:ext cx="3273840" cy="1669753"/>
            </a:xfrm>
            <a:prstGeom prst="roundRect">
              <a:avLst>
                <a:gd name="adj" fmla="val 5091"/>
              </a:avLst>
            </a:prstGeom>
            <a:gradFill>
              <a:gsLst>
                <a:gs pos="0">
                  <a:srgbClr val="286BD1"/>
                </a:gs>
                <a:gs pos="80000">
                  <a:srgbClr val="49C5B1"/>
                </a:gs>
              </a:gsLst>
              <a:lin ang="7800000" scaled="0"/>
            </a:gra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7" name="Picture 26">
              <a:extLst>
                <a:ext uri="{FF2B5EF4-FFF2-40B4-BE49-F238E27FC236}">
                  <a16:creationId xmlns:a16="http://schemas.microsoft.com/office/drawing/2014/main" id="{E4070ACF-A822-B37B-951F-237BF3B94B80}"/>
                </a:ext>
              </a:extLst>
            </p:cNvPr>
            <p:cNvPicPr>
              <a:picLocks noChangeAspect="1"/>
            </p:cNvPicPr>
            <p:nvPr/>
          </p:nvPicPr>
          <p:blipFill>
            <a:blip r:embed="rId7"/>
            <a:stretch>
              <a:fillRect/>
            </a:stretch>
          </p:blipFill>
          <p:spPr>
            <a:xfrm>
              <a:off x="8191903" y="2393249"/>
              <a:ext cx="406400" cy="406400"/>
            </a:xfrm>
            <a:prstGeom prst="rect">
              <a:avLst/>
            </a:prstGeom>
          </p:spPr>
        </p:pic>
        <p:sp>
          <p:nvSpPr>
            <p:cNvPr id="28" name="Title 1">
              <a:extLst>
                <a:ext uri="{FF2B5EF4-FFF2-40B4-BE49-F238E27FC236}">
                  <a16:creationId xmlns:a16="http://schemas.microsoft.com/office/drawing/2014/main" id="{D6CDE964-4D25-3F26-1A1E-210AD805550C}"/>
                </a:ext>
              </a:extLst>
            </p:cNvPr>
            <p:cNvSpPr txBox="1">
              <a:spLocks/>
            </p:cNvSpPr>
            <p:nvPr/>
          </p:nvSpPr>
          <p:spPr>
            <a:xfrm>
              <a:off x="8753397"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Dataflow </a:t>
              </a:r>
              <a:r>
                <a:rPr kumimoji="0" lang="en-CA" sz="1600" b="0" i="1" u="none" strike="noStrike" kern="1200" cap="none" spc="-30" normalizeH="0" baseline="0" noProof="0">
                  <a:ln w="3175">
                    <a:noFill/>
                  </a:ln>
                  <a:solidFill>
                    <a:srgbClr val="49C5B1"/>
                  </a:solidFill>
                  <a:effectLst/>
                  <a:uLnTx/>
                  <a:uFillTx/>
                  <a:latin typeface="Segoe UI Semibold"/>
                  <a:ea typeface="+mn-ea"/>
                  <a:cs typeface="Segoe UI" pitchFamily="34" charset="0"/>
                </a:rPr>
                <a:t>Gen2</a:t>
              </a:r>
            </a:p>
          </p:txBody>
        </p:sp>
        <p:sp>
          <p:nvSpPr>
            <p:cNvPr id="29" name="Title 1">
              <a:extLst>
                <a:ext uri="{FF2B5EF4-FFF2-40B4-BE49-F238E27FC236}">
                  <a16:creationId xmlns:a16="http://schemas.microsoft.com/office/drawing/2014/main" id="{9632464F-A2FB-7C61-33E6-928F723A82C5}"/>
                </a:ext>
              </a:extLst>
            </p:cNvPr>
            <p:cNvSpPr txBox="1">
              <a:spLocks/>
            </p:cNvSpPr>
            <p:nvPr/>
          </p:nvSpPr>
          <p:spPr>
            <a:xfrm>
              <a:off x="8232560" y="3068741"/>
              <a:ext cx="2737562" cy="215444"/>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Prep, clean, and transform data.</a:t>
              </a:r>
            </a:p>
          </p:txBody>
        </p:sp>
      </p:grpSp>
      <p:sp>
        <p:nvSpPr>
          <p:cNvPr id="1055" name="Title 1">
            <a:extLst>
              <a:ext uri="{FF2B5EF4-FFF2-40B4-BE49-F238E27FC236}">
                <a16:creationId xmlns:a16="http://schemas.microsoft.com/office/drawing/2014/main" id="{DB355B00-D5D3-41B6-3776-3927FB3E9597}"/>
              </a:ext>
            </a:extLst>
          </p:cNvPr>
          <p:cNvSpPr txBox="1">
            <a:spLocks/>
          </p:cNvSpPr>
          <p:nvPr/>
        </p:nvSpPr>
        <p:spPr>
          <a:xfrm>
            <a:off x="4446473" y="1654835"/>
            <a:ext cx="3299056" cy="30777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Items in Microsoft Fabric</a:t>
            </a:r>
          </a:p>
        </p:txBody>
      </p:sp>
      <p:grpSp>
        <p:nvGrpSpPr>
          <p:cNvPr id="11" name="Group 10">
            <a:extLst>
              <a:ext uri="{FF2B5EF4-FFF2-40B4-BE49-F238E27FC236}">
                <a16:creationId xmlns:a16="http://schemas.microsoft.com/office/drawing/2014/main" id="{198E6894-585C-E04E-17A3-7D317DD36D6F}"/>
              </a:ext>
            </a:extLst>
          </p:cNvPr>
          <p:cNvGrpSpPr/>
          <p:nvPr/>
        </p:nvGrpSpPr>
        <p:grpSpPr>
          <a:xfrm>
            <a:off x="6209445" y="4246553"/>
            <a:ext cx="3273840" cy="1669753"/>
            <a:chOff x="7915814" y="2166967"/>
            <a:chExt cx="3273840" cy="1669753"/>
          </a:xfrm>
        </p:grpSpPr>
        <p:sp>
          <p:nvSpPr>
            <p:cNvPr id="1066" name="Rounded Rectangle 38">
              <a:extLst>
                <a:ext uri="{FF2B5EF4-FFF2-40B4-BE49-F238E27FC236}">
                  <a16:creationId xmlns:a16="http://schemas.microsoft.com/office/drawing/2014/main" id="{4F43847E-1D2F-1301-D252-BCD6147C7440}"/>
                </a:ext>
              </a:extLst>
            </p:cNvPr>
            <p:cNvSpPr/>
            <p:nvPr/>
          </p:nvSpPr>
          <p:spPr bwMode="auto">
            <a:xfrm>
              <a:off x="7915814" y="216696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sp>
          <p:nvSpPr>
            <p:cNvPr id="38" name="Title 1">
              <a:extLst>
                <a:ext uri="{FF2B5EF4-FFF2-40B4-BE49-F238E27FC236}">
                  <a16:creationId xmlns:a16="http://schemas.microsoft.com/office/drawing/2014/main" id="{D26F0D8C-4524-AA42-6396-164BF7E1E2DA}"/>
                </a:ext>
              </a:extLst>
            </p:cNvPr>
            <p:cNvSpPr txBox="1">
              <a:spLocks/>
            </p:cNvSpPr>
            <p:nvPr/>
          </p:nvSpPr>
          <p:spPr>
            <a:xfrm>
              <a:off x="8686625" y="250882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Mirrored Database</a:t>
              </a:r>
            </a:p>
          </p:txBody>
        </p:sp>
        <p:sp>
          <p:nvSpPr>
            <p:cNvPr id="39" name="Title 1">
              <a:extLst>
                <a:ext uri="{FF2B5EF4-FFF2-40B4-BE49-F238E27FC236}">
                  <a16:creationId xmlns:a16="http://schemas.microsoft.com/office/drawing/2014/main" id="{7465300F-78ED-5292-1AC4-A14B48D654B4}"/>
                </a:ext>
              </a:extLst>
            </p:cNvPr>
            <p:cNvSpPr txBox="1">
              <a:spLocks/>
            </p:cNvSpPr>
            <p:nvPr/>
          </p:nvSpPr>
          <p:spPr>
            <a:xfrm>
              <a:off x="8165788" y="311155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Easily replicate data from an existing source into </a:t>
              </a:r>
              <a:r>
                <a:rPr kumimoji="0" lang="en-CA" sz="1400" b="0" i="0" u="none" strike="noStrike" kern="1200" cap="none" spc="-30" normalizeH="0" baseline="0" noProof="0" err="1">
                  <a:ln w="3175">
                    <a:noFill/>
                  </a:ln>
                  <a:solidFill>
                    <a:srgbClr val="FFFFFF"/>
                  </a:solidFill>
                  <a:effectLst/>
                  <a:uLnTx/>
                  <a:uFillTx/>
                  <a:latin typeface="Segoe UI" panose="020B0502040204020203" pitchFamily="34" charset="0"/>
                  <a:ea typeface="+mn-ea"/>
                  <a:cs typeface="Segoe UI" pitchFamily="34" charset="0"/>
                </a:rPr>
                <a:t>Onelake</a:t>
              </a: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a:t>
              </a:r>
            </a:p>
          </p:txBody>
        </p:sp>
        <p:pic>
          <p:nvPicPr>
            <p:cNvPr id="10" name="Picture 9">
              <a:extLst>
                <a:ext uri="{FF2B5EF4-FFF2-40B4-BE49-F238E27FC236}">
                  <a16:creationId xmlns:a16="http://schemas.microsoft.com/office/drawing/2014/main" id="{08AC3EE4-5F7F-4268-EEFE-FAB3C4B4553D}"/>
                </a:ext>
              </a:extLst>
            </p:cNvPr>
            <p:cNvPicPr>
              <a:picLocks noChangeAspect="1"/>
            </p:cNvPicPr>
            <p:nvPr/>
          </p:nvPicPr>
          <p:blipFill>
            <a:blip r:embed="rId8"/>
            <a:stretch>
              <a:fillRect/>
            </a:stretch>
          </p:blipFill>
          <p:spPr>
            <a:xfrm>
              <a:off x="8127132" y="2402535"/>
              <a:ext cx="458805" cy="458805"/>
            </a:xfrm>
            <a:prstGeom prst="rect">
              <a:avLst/>
            </a:prstGeom>
          </p:spPr>
        </p:pic>
      </p:grpSp>
    </p:spTree>
    <p:extLst>
      <p:ext uri="{BB962C8B-B14F-4D97-AF65-F5344CB8AC3E}">
        <p14:creationId xmlns:p14="http://schemas.microsoft.com/office/powerpoint/2010/main" val="33516249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4D9162-1211-8788-E2D4-CA611D67C901}"/>
            </a:ext>
          </a:extLst>
        </p:cNvPr>
        <p:cNvGrpSpPr/>
        <p:nvPr/>
      </p:nvGrpSpPr>
      <p:grpSpPr>
        <a:xfrm>
          <a:off x="0" y="0"/>
          <a:ext cx="0" cy="0"/>
          <a:chOff x="0" y="0"/>
          <a:chExt cx="0" cy="0"/>
        </a:xfrm>
      </p:grpSpPr>
      <p:sp>
        <p:nvSpPr>
          <p:cNvPr id="1049" name="Rounded Rectangle 1048">
            <a:extLst>
              <a:ext uri="{FF2B5EF4-FFF2-40B4-BE49-F238E27FC236}">
                <a16:creationId xmlns:a16="http://schemas.microsoft.com/office/drawing/2014/main" id="{BD50F392-3875-63B5-70B3-96A44C05A114}"/>
              </a:ext>
            </a:extLst>
          </p:cNvPr>
          <p:cNvSpPr/>
          <p:nvPr/>
        </p:nvSpPr>
        <p:spPr bwMode="auto">
          <a:xfrm>
            <a:off x="673622" y="1407576"/>
            <a:ext cx="10846122" cy="4857382"/>
          </a:xfrm>
          <a:prstGeom prst="roundRect">
            <a:avLst>
              <a:gd name="adj" fmla="val 3846"/>
            </a:avLst>
          </a:prstGeom>
          <a:solidFill>
            <a:srgbClr val="2539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ct val="20000"/>
              </a:spcBef>
              <a:spcAft>
                <a:spcPts val="0"/>
              </a:spcAft>
              <a:buClrTx/>
              <a:buSzPct val="90000"/>
              <a:buFontTx/>
              <a:buNone/>
              <a:tabLst/>
              <a:defRPr/>
            </a:pPr>
            <a:endParaRPr kumimoji="0" lang="en-US" sz="1200" b="0" i="0" u="none" strike="noStrike" kern="1200" cap="none" spc="0" normalizeH="0" baseline="0" noProof="0">
              <a:ln>
                <a:noFill/>
              </a:ln>
              <a:gradFill>
                <a:gsLst>
                  <a:gs pos="2874">
                    <a:srgbClr val="FFFFFF"/>
                  </a:gs>
                  <a:gs pos="17978">
                    <a:srgbClr val="FFFFFF"/>
                  </a:gs>
                </a:gsLst>
                <a:lin ang="2700000" scaled="0"/>
              </a:gradFill>
              <a:effectLst/>
              <a:uLnTx/>
              <a:uFillTx/>
              <a:latin typeface="Segoe UI"/>
              <a:ea typeface="+mn-ea"/>
              <a:cs typeface="+mn-cs"/>
            </a:endParaRPr>
          </a:p>
        </p:txBody>
      </p:sp>
      <p:pic>
        <p:nvPicPr>
          <p:cNvPr id="1040" name="Graphic 1039">
            <a:extLst>
              <a:ext uri="{FF2B5EF4-FFF2-40B4-BE49-F238E27FC236}">
                <a16:creationId xmlns:a16="http://schemas.microsoft.com/office/drawing/2014/main" id="{F8DEC756-F6A4-43F0-EBC2-36A4D02ED584}"/>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916" r="-7916"/>
          <a:stretch/>
        </p:blipFill>
        <p:spPr>
          <a:xfrm>
            <a:off x="530083" y="537119"/>
            <a:ext cx="472385" cy="407820"/>
          </a:xfrm>
          <a:prstGeom prst="rect">
            <a:avLst/>
          </a:prstGeom>
          <a:effectLst/>
        </p:spPr>
      </p:pic>
      <p:sp>
        <p:nvSpPr>
          <p:cNvPr id="1041" name="Title 3">
            <a:extLst>
              <a:ext uri="{FF2B5EF4-FFF2-40B4-BE49-F238E27FC236}">
                <a16:creationId xmlns:a16="http://schemas.microsoft.com/office/drawing/2014/main" id="{FCD9B456-3F72-1B93-7EDE-760DA813A2A3}"/>
              </a:ext>
            </a:extLst>
          </p:cNvPr>
          <p:cNvSpPr txBox="1">
            <a:spLocks/>
          </p:cNvSpPr>
          <p:nvPr/>
        </p:nvSpPr>
        <p:spPr>
          <a:xfrm>
            <a:off x="1394249" y="464030"/>
            <a:ext cx="3543676" cy="55399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2800" b="0" kern="1200" cap="none" spc="-50" baseline="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w="3175">
                  <a:noFill/>
                </a:ln>
                <a:solidFill>
                  <a:srgbClr val="FFFFFF"/>
                </a:solidFill>
                <a:effectLst/>
                <a:uLnTx/>
                <a:uFillTx/>
                <a:latin typeface="Segoe UI Semibold"/>
                <a:ea typeface="+mn-ea"/>
                <a:cs typeface="Segoe UI" pitchFamily="34" charset="0"/>
              </a:rPr>
              <a:t>Data Factory</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a:noFill/>
                </a:ln>
                <a:solidFill>
                  <a:srgbClr val="49C5B1"/>
                </a:solidFill>
                <a:effectLst/>
                <a:uLnTx/>
                <a:uFillTx/>
                <a:latin typeface="Segoe UI Semibold"/>
                <a:ea typeface="+mn-ea"/>
                <a:cs typeface="Segoe UI" pitchFamily="34" charset="0"/>
              </a:rPr>
              <a:t>in Microsoft Fabric</a:t>
            </a:r>
          </a:p>
        </p:txBody>
      </p:sp>
      <p:cxnSp>
        <p:nvCxnSpPr>
          <p:cNvPr id="1042" name="Straight Connector 1041">
            <a:extLst>
              <a:ext uri="{FF2B5EF4-FFF2-40B4-BE49-F238E27FC236}">
                <a16:creationId xmlns:a16="http://schemas.microsoft.com/office/drawing/2014/main" id="{B599463C-7ED0-C937-1F14-64B4B29F02DD}"/>
              </a:ext>
            </a:extLst>
          </p:cNvPr>
          <p:cNvCxnSpPr>
            <a:cxnSpLocks/>
          </p:cNvCxnSpPr>
          <p:nvPr/>
        </p:nvCxnSpPr>
        <p:spPr>
          <a:xfrm>
            <a:off x="1156877" y="471029"/>
            <a:ext cx="0" cy="540000"/>
          </a:xfrm>
          <a:prstGeom prst="line">
            <a:avLst/>
          </a:prstGeom>
          <a:ln w="19050">
            <a:solidFill>
              <a:schemeClr val="tx1">
                <a:alpha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68" name="Group 1067">
            <a:extLst>
              <a:ext uri="{FF2B5EF4-FFF2-40B4-BE49-F238E27FC236}">
                <a16:creationId xmlns:a16="http://schemas.microsoft.com/office/drawing/2014/main" id="{B8FE7884-F536-B755-5292-4CEAF3A7AD56}"/>
              </a:ext>
            </a:extLst>
          </p:cNvPr>
          <p:cNvGrpSpPr/>
          <p:nvPr/>
        </p:nvGrpSpPr>
        <p:grpSpPr>
          <a:xfrm>
            <a:off x="2675959" y="4267870"/>
            <a:ext cx="3273840" cy="1669753"/>
            <a:chOff x="938718" y="2165647"/>
            <a:chExt cx="3273840" cy="1669753"/>
          </a:xfrm>
        </p:grpSpPr>
        <p:sp>
          <p:nvSpPr>
            <p:cNvPr id="20" name="Rounded Rectangle 38">
              <a:extLst>
                <a:ext uri="{FF2B5EF4-FFF2-40B4-BE49-F238E27FC236}">
                  <a16:creationId xmlns:a16="http://schemas.microsoft.com/office/drawing/2014/main" id="{0B23B541-E3B2-3258-BD4E-6C3FD5AA0D5F}"/>
                </a:ext>
              </a:extLst>
            </p:cNvPr>
            <p:cNvSpPr/>
            <p:nvPr/>
          </p:nvSpPr>
          <p:spPr bwMode="auto">
            <a:xfrm>
              <a:off x="938718" y="2165647"/>
              <a:ext cx="3273840" cy="1669753"/>
            </a:xfrm>
            <a:prstGeom prst="roundRect">
              <a:avLst>
                <a:gd name="adj" fmla="val 5091"/>
              </a:avLst>
            </a:prstGeom>
            <a:gradFill>
              <a:gsLst>
                <a:gs pos="0">
                  <a:srgbClr val="286BD1"/>
                </a:gs>
                <a:gs pos="80000">
                  <a:srgbClr val="49C5B1"/>
                </a:gs>
              </a:gsLst>
              <a:lin ang="7800000" scaled="0"/>
            </a:gra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12" name="Picture 11">
              <a:extLst>
                <a:ext uri="{FF2B5EF4-FFF2-40B4-BE49-F238E27FC236}">
                  <a16:creationId xmlns:a16="http://schemas.microsoft.com/office/drawing/2014/main" id="{854B35D1-42EB-CA85-0ECE-46102F9ADC17}"/>
                </a:ext>
              </a:extLst>
            </p:cNvPr>
            <p:cNvPicPr>
              <a:picLocks noChangeAspect="1"/>
            </p:cNvPicPr>
            <p:nvPr/>
          </p:nvPicPr>
          <p:blipFill>
            <a:blip r:embed="rId5"/>
            <a:srcRect/>
            <a:stretch/>
          </p:blipFill>
          <p:spPr>
            <a:xfrm>
              <a:off x="1160334" y="2393249"/>
              <a:ext cx="406400" cy="406400"/>
            </a:xfrm>
            <a:prstGeom prst="rect">
              <a:avLst/>
            </a:prstGeom>
          </p:spPr>
        </p:pic>
        <p:sp>
          <p:nvSpPr>
            <p:cNvPr id="18" name="Title 1">
              <a:extLst>
                <a:ext uri="{FF2B5EF4-FFF2-40B4-BE49-F238E27FC236}">
                  <a16:creationId xmlns:a16="http://schemas.microsoft.com/office/drawing/2014/main" id="{3D8C2A80-B8F2-B784-13CE-F102746145E5}"/>
                </a:ext>
              </a:extLst>
            </p:cNvPr>
            <p:cNvSpPr txBox="1">
              <a:spLocks/>
            </p:cNvSpPr>
            <p:nvPr/>
          </p:nvSpPr>
          <p:spPr>
            <a:xfrm>
              <a:off x="1721828"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Copy Job</a:t>
              </a:r>
            </a:p>
          </p:txBody>
        </p:sp>
        <p:sp>
          <p:nvSpPr>
            <p:cNvPr id="19" name="Title 1">
              <a:extLst>
                <a:ext uri="{FF2B5EF4-FFF2-40B4-BE49-F238E27FC236}">
                  <a16:creationId xmlns:a16="http://schemas.microsoft.com/office/drawing/2014/main" id="{046B8454-ABFD-6A85-487F-CA8560839C11}"/>
                </a:ext>
              </a:extLst>
            </p:cNvPr>
            <p:cNvSpPr txBox="1">
              <a:spLocks/>
            </p:cNvSpPr>
            <p:nvPr/>
          </p:nvSpPr>
          <p:spPr>
            <a:xfrm>
              <a:off x="1200991"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Copy data easily with settings for full, incremental, or event-based.</a:t>
              </a:r>
            </a:p>
          </p:txBody>
        </p:sp>
      </p:grpSp>
      <p:grpSp>
        <p:nvGrpSpPr>
          <p:cNvPr id="1069" name="Group 1068">
            <a:extLst>
              <a:ext uri="{FF2B5EF4-FFF2-40B4-BE49-F238E27FC236}">
                <a16:creationId xmlns:a16="http://schemas.microsoft.com/office/drawing/2014/main" id="{18F14F8B-76CA-08C8-CD29-886582EE330D}"/>
              </a:ext>
            </a:extLst>
          </p:cNvPr>
          <p:cNvGrpSpPr/>
          <p:nvPr/>
        </p:nvGrpSpPr>
        <p:grpSpPr>
          <a:xfrm>
            <a:off x="2678514" y="2165647"/>
            <a:ext cx="3273840" cy="1669753"/>
            <a:chOff x="4446473" y="2165647"/>
            <a:chExt cx="3273840" cy="1669753"/>
          </a:xfrm>
        </p:grpSpPr>
        <p:sp>
          <p:nvSpPr>
            <p:cNvPr id="1063" name="Rounded Rectangle 38">
              <a:extLst>
                <a:ext uri="{FF2B5EF4-FFF2-40B4-BE49-F238E27FC236}">
                  <a16:creationId xmlns:a16="http://schemas.microsoft.com/office/drawing/2014/main" id="{D97ABC53-DD5C-1F6F-4444-9F4E7AC784BD}"/>
                </a:ext>
              </a:extLst>
            </p:cNvPr>
            <p:cNvSpPr/>
            <p:nvPr/>
          </p:nvSpPr>
          <p:spPr bwMode="auto">
            <a:xfrm>
              <a:off x="4446473"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3" name="Picture 22">
              <a:extLst>
                <a:ext uri="{FF2B5EF4-FFF2-40B4-BE49-F238E27FC236}">
                  <a16:creationId xmlns:a16="http://schemas.microsoft.com/office/drawing/2014/main" id="{ED50A8DA-2E9D-314E-B1B6-3883979F8F3D}"/>
                </a:ext>
              </a:extLst>
            </p:cNvPr>
            <p:cNvPicPr>
              <a:picLocks noChangeAspect="1"/>
            </p:cNvPicPr>
            <p:nvPr/>
          </p:nvPicPr>
          <p:blipFill>
            <a:blip r:embed="rId6"/>
            <a:srcRect/>
            <a:stretch/>
          </p:blipFill>
          <p:spPr>
            <a:xfrm>
              <a:off x="4655790" y="2393249"/>
              <a:ext cx="406400" cy="406400"/>
            </a:xfrm>
            <a:prstGeom prst="rect">
              <a:avLst/>
            </a:prstGeom>
          </p:spPr>
        </p:pic>
        <p:sp>
          <p:nvSpPr>
            <p:cNvPr id="24" name="Title 1">
              <a:extLst>
                <a:ext uri="{FF2B5EF4-FFF2-40B4-BE49-F238E27FC236}">
                  <a16:creationId xmlns:a16="http://schemas.microsoft.com/office/drawing/2014/main" id="{01B372CF-6809-2CEB-CC7C-1A0421ABB9D5}"/>
                </a:ext>
              </a:extLst>
            </p:cNvPr>
            <p:cNvSpPr txBox="1">
              <a:spLocks/>
            </p:cNvSpPr>
            <p:nvPr/>
          </p:nvSpPr>
          <p:spPr>
            <a:xfrm>
              <a:off x="5217284"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Pipeline</a:t>
              </a:r>
            </a:p>
          </p:txBody>
        </p:sp>
        <p:sp>
          <p:nvSpPr>
            <p:cNvPr id="25" name="Title 1">
              <a:extLst>
                <a:ext uri="{FF2B5EF4-FFF2-40B4-BE49-F238E27FC236}">
                  <a16:creationId xmlns:a16="http://schemas.microsoft.com/office/drawing/2014/main" id="{BC43511E-8C57-D442-ABA4-1936CE5CAAC2}"/>
                </a:ext>
              </a:extLst>
            </p:cNvPr>
            <p:cNvSpPr txBox="1">
              <a:spLocks/>
            </p:cNvSpPr>
            <p:nvPr/>
          </p:nvSpPr>
          <p:spPr>
            <a:xfrm>
              <a:off x="4696447"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Ingest data at scale and schedule data workflows.</a:t>
              </a:r>
            </a:p>
          </p:txBody>
        </p:sp>
      </p:grpSp>
      <p:grpSp>
        <p:nvGrpSpPr>
          <p:cNvPr id="1070" name="Group 1069">
            <a:extLst>
              <a:ext uri="{FF2B5EF4-FFF2-40B4-BE49-F238E27FC236}">
                <a16:creationId xmlns:a16="http://schemas.microsoft.com/office/drawing/2014/main" id="{CD40F3AE-FEE8-821B-2C8D-847F28CCB8D0}"/>
              </a:ext>
            </a:extLst>
          </p:cNvPr>
          <p:cNvGrpSpPr/>
          <p:nvPr/>
        </p:nvGrpSpPr>
        <p:grpSpPr>
          <a:xfrm>
            <a:off x="6190280" y="2165647"/>
            <a:ext cx="3273840" cy="1669753"/>
            <a:chOff x="7917898" y="2165647"/>
            <a:chExt cx="3273840" cy="1669753"/>
          </a:xfrm>
        </p:grpSpPr>
        <p:sp>
          <p:nvSpPr>
            <p:cNvPr id="1064" name="Rounded Rectangle 38">
              <a:extLst>
                <a:ext uri="{FF2B5EF4-FFF2-40B4-BE49-F238E27FC236}">
                  <a16:creationId xmlns:a16="http://schemas.microsoft.com/office/drawing/2014/main" id="{7C9F734C-2116-7E65-D3A5-FD720F55B17A}"/>
                </a:ext>
              </a:extLst>
            </p:cNvPr>
            <p:cNvSpPr/>
            <p:nvPr/>
          </p:nvSpPr>
          <p:spPr bwMode="auto">
            <a:xfrm>
              <a:off x="7917898"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7" name="Picture 26">
              <a:extLst>
                <a:ext uri="{FF2B5EF4-FFF2-40B4-BE49-F238E27FC236}">
                  <a16:creationId xmlns:a16="http://schemas.microsoft.com/office/drawing/2014/main" id="{6A666FE5-4393-829C-1916-7D7B797CB95C}"/>
                </a:ext>
              </a:extLst>
            </p:cNvPr>
            <p:cNvPicPr>
              <a:picLocks noChangeAspect="1"/>
            </p:cNvPicPr>
            <p:nvPr/>
          </p:nvPicPr>
          <p:blipFill>
            <a:blip r:embed="rId7"/>
            <a:stretch>
              <a:fillRect/>
            </a:stretch>
          </p:blipFill>
          <p:spPr>
            <a:xfrm>
              <a:off x="8191903" y="2393249"/>
              <a:ext cx="406400" cy="406400"/>
            </a:xfrm>
            <a:prstGeom prst="rect">
              <a:avLst/>
            </a:prstGeom>
          </p:spPr>
        </p:pic>
        <p:sp>
          <p:nvSpPr>
            <p:cNvPr id="28" name="Title 1">
              <a:extLst>
                <a:ext uri="{FF2B5EF4-FFF2-40B4-BE49-F238E27FC236}">
                  <a16:creationId xmlns:a16="http://schemas.microsoft.com/office/drawing/2014/main" id="{048A1254-7CFC-DED6-2729-C4C24B89CC9E}"/>
                </a:ext>
              </a:extLst>
            </p:cNvPr>
            <p:cNvSpPr txBox="1">
              <a:spLocks/>
            </p:cNvSpPr>
            <p:nvPr/>
          </p:nvSpPr>
          <p:spPr>
            <a:xfrm>
              <a:off x="8753397"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Dataflow </a:t>
              </a:r>
              <a:r>
                <a:rPr kumimoji="0" lang="en-CA" sz="1600" b="0" i="1" u="none" strike="noStrike" kern="1200" cap="none" spc="-30" normalizeH="0" baseline="0" noProof="0">
                  <a:ln w="3175">
                    <a:noFill/>
                  </a:ln>
                  <a:solidFill>
                    <a:srgbClr val="49C5B1"/>
                  </a:solidFill>
                  <a:effectLst/>
                  <a:uLnTx/>
                  <a:uFillTx/>
                  <a:latin typeface="Segoe UI Semibold"/>
                  <a:ea typeface="+mn-ea"/>
                  <a:cs typeface="Segoe UI" pitchFamily="34" charset="0"/>
                </a:rPr>
                <a:t>Gen2</a:t>
              </a:r>
            </a:p>
          </p:txBody>
        </p:sp>
        <p:sp>
          <p:nvSpPr>
            <p:cNvPr id="29" name="Title 1">
              <a:extLst>
                <a:ext uri="{FF2B5EF4-FFF2-40B4-BE49-F238E27FC236}">
                  <a16:creationId xmlns:a16="http://schemas.microsoft.com/office/drawing/2014/main" id="{2ADC20EE-26C4-C07B-D76B-D9DB5E0C8875}"/>
                </a:ext>
              </a:extLst>
            </p:cNvPr>
            <p:cNvSpPr txBox="1">
              <a:spLocks/>
            </p:cNvSpPr>
            <p:nvPr/>
          </p:nvSpPr>
          <p:spPr>
            <a:xfrm>
              <a:off x="8232560" y="3068741"/>
              <a:ext cx="2737562" cy="215444"/>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Prep, clean, and transform data.</a:t>
              </a:r>
            </a:p>
          </p:txBody>
        </p:sp>
      </p:grpSp>
      <p:sp>
        <p:nvSpPr>
          <p:cNvPr id="1055" name="Title 1">
            <a:extLst>
              <a:ext uri="{FF2B5EF4-FFF2-40B4-BE49-F238E27FC236}">
                <a16:creationId xmlns:a16="http://schemas.microsoft.com/office/drawing/2014/main" id="{68F041B8-D781-F7B7-780D-D954C5264A7C}"/>
              </a:ext>
            </a:extLst>
          </p:cNvPr>
          <p:cNvSpPr txBox="1">
            <a:spLocks/>
          </p:cNvSpPr>
          <p:nvPr/>
        </p:nvSpPr>
        <p:spPr>
          <a:xfrm>
            <a:off x="4446473" y="1654835"/>
            <a:ext cx="3299056" cy="30777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Items in Microsoft Fabric</a:t>
            </a:r>
          </a:p>
        </p:txBody>
      </p:sp>
      <p:grpSp>
        <p:nvGrpSpPr>
          <p:cNvPr id="11" name="Group 10">
            <a:extLst>
              <a:ext uri="{FF2B5EF4-FFF2-40B4-BE49-F238E27FC236}">
                <a16:creationId xmlns:a16="http://schemas.microsoft.com/office/drawing/2014/main" id="{880FCE95-0244-B258-C127-AE8DFE70BB91}"/>
              </a:ext>
            </a:extLst>
          </p:cNvPr>
          <p:cNvGrpSpPr/>
          <p:nvPr/>
        </p:nvGrpSpPr>
        <p:grpSpPr>
          <a:xfrm>
            <a:off x="6209445" y="4246553"/>
            <a:ext cx="3273840" cy="1669753"/>
            <a:chOff x="7915814" y="2166967"/>
            <a:chExt cx="3273840" cy="1669753"/>
          </a:xfrm>
        </p:grpSpPr>
        <p:sp>
          <p:nvSpPr>
            <p:cNvPr id="1066" name="Rounded Rectangle 38">
              <a:extLst>
                <a:ext uri="{FF2B5EF4-FFF2-40B4-BE49-F238E27FC236}">
                  <a16:creationId xmlns:a16="http://schemas.microsoft.com/office/drawing/2014/main" id="{610B544B-2CBA-A899-5996-A3F5E707DA37}"/>
                </a:ext>
              </a:extLst>
            </p:cNvPr>
            <p:cNvSpPr/>
            <p:nvPr/>
          </p:nvSpPr>
          <p:spPr bwMode="auto">
            <a:xfrm>
              <a:off x="7915814" y="216696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sp>
          <p:nvSpPr>
            <p:cNvPr id="38" name="Title 1">
              <a:extLst>
                <a:ext uri="{FF2B5EF4-FFF2-40B4-BE49-F238E27FC236}">
                  <a16:creationId xmlns:a16="http://schemas.microsoft.com/office/drawing/2014/main" id="{0CFE5742-BE75-F139-E6F3-2B90A6CCE863}"/>
                </a:ext>
              </a:extLst>
            </p:cNvPr>
            <p:cNvSpPr txBox="1">
              <a:spLocks/>
            </p:cNvSpPr>
            <p:nvPr/>
          </p:nvSpPr>
          <p:spPr>
            <a:xfrm>
              <a:off x="8686625" y="250882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Mirrored Database</a:t>
              </a:r>
            </a:p>
          </p:txBody>
        </p:sp>
        <p:sp>
          <p:nvSpPr>
            <p:cNvPr id="39" name="Title 1">
              <a:extLst>
                <a:ext uri="{FF2B5EF4-FFF2-40B4-BE49-F238E27FC236}">
                  <a16:creationId xmlns:a16="http://schemas.microsoft.com/office/drawing/2014/main" id="{ADE80D7F-FADF-EFE7-C403-1DAC151F9DAF}"/>
                </a:ext>
              </a:extLst>
            </p:cNvPr>
            <p:cNvSpPr txBox="1">
              <a:spLocks/>
            </p:cNvSpPr>
            <p:nvPr/>
          </p:nvSpPr>
          <p:spPr>
            <a:xfrm>
              <a:off x="8165788" y="311155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Easily replicate data from an existing source into </a:t>
              </a:r>
              <a:r>
                <a:rPr kumimoji="0" lang="en-CA" sz="1400" b="0" i="0" u="none" strike="noStrike" kern="1200" cap="none" spc="-30" normalizeH="0" baseline="0" noProof="0" err="1">
                  <a:ln w="3175">
                    <a:noFill/>
                  </a:ln>
                  <a:solidFill>
                    <a:srgbClr val="FFFFFF"/>
                  </a:solidFill>
                  <a:effectLst/>
                  <a:uLnTx/>
                  <a:uFillTx/>
                  <a:latin typeface="Segoe UI" panose="020B0502040204020203" pitchFamily="34" charset="0"/>
                  <a:ea typeface="+mn-ea"/>
                  <a:cs typeface="Segoe UI" pitchFamily="34" charset="0"/>
                </a:rPr>
                <a:t>Onelake</a:t>
              </a: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a:t>
              </a:r>
            </a:p>
          </p:txBody>
        </p:sp>
        <p:pic>
          <p:nvPicPr>
            <p:cNvPr id="10" name="Picture 9">
              <a:extLst>
                <a:ext uri="{FF2B5EF4-FFF2-40B4-BE49-F238E27FC236}">
                  <a16:creationId xmlns:a16="http://schemas.microsoft.com/office/drawing/2014/main" id="{53AD94CE-7571-DB94-7873-A5BF5C3BE81F}"/>
                </a:ext>
              </a:extLst>
            </p:cNvPr>
            <p:cNvPicPr>
              <a:picLocks noChangeAspect="1"/>
            </p:cNvPicPr>
            <p:nvPr/>
          </p:nvPicPr>
          <p:blipFill>
            <a:blip r:embed="rId8"/>
            <a:stretch>
              <a:fillRect/>
            </a:stretch>
          </p:blipFill>
          <p:spPr>
            <a:xfrm>
              <a:off x="8127132" y="2402535"/>
              <a:ext cx="458805" cy="458805"/>
            </a:xfrm>
            <a:prstGeom prst="rect">
              <a:avLst/>
            </a:prstGeom>
          </p:spPr>
        </p:pic>
      </p:grpSp>
    </p:spTree>
    <p:extLst>
      <p:ext uri="{BB962C8B-B14F-4D97-AF65-F5344CB8AC3E}">
        <p14:creationId xmlns:p14="http://schemas.microsoft.com/office/powerpoint/2010/main" val="8130540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CC5195-C8AE-8733-ED6A-18B58F3E3CAC}"/>
            </a:ext>
          </a:extLst>
        </p:cNvPr>
        <p:cNvGrpSpPr/>
        <p:nvPr/>
      </p:nvGrpSpPr>
      <p:grpSpPr>
        <a:xfrm>
          <a:off x="0" y="0"/>
          <a:ext cx="0" cy="0"/>
          <a:chOff x="0" y="0"/>
          <a:chExt cx="0" cy="0"/>
        </a:xfrm>
      </p:grpSpPr>
      <p:sp>
        <p:nvSpPr>
          <p:cNvPr id="1049" name="Rounded Rectangle 1048">
            <a:extLst>
              <a:ext uri="{FF2B5EF4-FFF2-40B4-BE49-F238E27FC236}">
                <a16:creationId xmlns:a16="http://schemas.microsoft.com/office/drawing/2014/main" id="{5245BED1-98D1-90E0-5B75-D3C368EAF74D}"/>
              </a:ext>
            </a:extLst>
          </p:cNvPr>
          <p:cNvSpPr/>
          <p:nvPr/>
        </p:nvSpPr>
        <p:spPr bwMode="auto">
          <a:xfrm>
            <a:off x="673622" y="1407576"/>
            <a:ext cx="10846122" cy="4857382"/>
          </a:xfrm>
          <a:prstGeom prst="roundRect">
            <a:avLst>
              <a:gd name="adj" fmla="val 3846"/>
            </a:avLst>
          </a:prstGeom>
          <a:solidFill>
            <a:srgbClr val="2539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ct val="20000"/>
              </a:spcBef>
              <a:spcAft>
                <a:spcPts val="0"/>
              </a:spcAft>
              <a:buClrTx/>
              <a:buSzPct val="90000"/>
              <a:buFontTx/>
              <a:buNone/>
              <a:tabLst/>
              <a:defRPr/>
            </a:pPr>
            <a:endParaRPr kumimoji="0" lang="en-US" sz="1200" b="0" i="0" u="none" strike="noStrike" kern="1200" cap="none" spc="0" normalizeH="0" baseline="0" noProof="0">
              <a:ln>
                <a:noFill/>
              </a:ln>
              <a:gradFill>
                <a:gsLst>
                  <a:gs pos="2874">
                    <a:srgbClr val="FFFFFF"/>
                  </a:gs>
                  <a:gs pos="17978">
                    <a:srgbClr val="FFFFFF"/>
                  </a:gs>
                </a:gsLst>
                <a:lin ang="2700000" scaled="0"/>
              </a:gradFill>
              <a:effectLst/>
              <a:uLnTx/>
              <a:uFillTx/>
              <a:latin typeface="Segoe UI"/>
              <a:ea typeface="+mn-ea"/>
              <a:cs typeface="+mn-cs"/>
            </a:endParaRPr>
          </a:p>
        </p:txBody>
      </p:sp>
      <p:pic>
        <p:nvPicPr>
          <p:cNvPr id="1040" name="Graphic 1039">
            <a:extLst>
              <a:ext uri="{FF2B5EF4-FFF2-40B4-BE49-F238E27FC236}">
                <a16:creationId xmlns:a16="http://schemas.microsoft.com/office/drawing/2014/main" id="{7E78C6E7-7293-642A-7908-2B5530018FFB}"/>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916" r="-7916"/>
          <a:stretch/>
        </p:blipFill>
        <p:spPr>
          <a:xfrm>
            <a:off x="530083" y="537119"/>
            <a:ext cx="472385" cy="407820"/>
          </a:xfrm>
          <a:prstGeom prst="rect">
            <a:avLst/>
          </a:prstGeom>
          <a:effectLst/>
        </p:spPr>
      </p:pic>
      <p:sp>
        <p:nvSpPr>
          <p:cNvPr id="1041" name="Title 3">
            <a:extLst>
              <a:ext uri="{FF2B5EF4-FFF2-40B4-BE49-F238E27FC236}">
                <a16:creationId xmlns:a16="http://schemas.microsoft.com/office/drawing/2014/main" id="{E0BD2520-A7AA-DD17-E206-06F4F1795623}"/>
              </a:ext>
            </a:extLst>
          </p:cNvPr>
          <p:cNvSpPr txBox="1">
            <a:spLocks/>
          </p:cNvSpPr>
          <p:nvPr/>
        </p:nvSpPr>
        <p:spPr>
          <a:xfrm>
            <a:off x="1394249" y="464030"/>
            <a:ext cx="3543676" cy="55399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2800" b="0" kern="1200" cap="none" spc="-50" baseline="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w="3175">
                  <a:noFill/>
                </a:ln>
                <a:solidFill>
                  <a:srgbClr val="FFFFFF"/>
                </a:solidFill>
                <a:effectLst/>
                <a:uLnTx/>
                <a:uFillTx/>
                <a:latin typeface="Segoe UI Semibold"/>
                <a:ea typeface="+mn-ea"/>
                <a:cs typeface="Segoe UI" pitchFamily="34" charset="0"/>
              </a:rPr>
              <a:t>Data Factory</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a:noFill/>
                </a:ln>
                <a:solidFill>
                  <a:srgbClr val="49C5B1"/>
                </a:solidFill>
                <a:effectLst/>
                <a:uLnTx/>
                <a:uFillTx/>
                <a:latin typeface="Segoe UI Semibold"/>
                <a:ea typeface="+mn-ea"/>
                <a:cs typeface="Segoe UI" pitchFamily="34" charset="0"/>
              </a:rPr>
              <a:t>in Microsoft Fabric</a:t>
            </a:r>
          </a:p>
        </p:txBody>
      </p:sp>
      <p:cxnSp>
        <p:nvCxnSpPr>
          <p:cNvPr id="1042" name="Straight Connector 1041">
            <a:extLst>
              <a:ext uri="{FF2B5EF4-FFF2-40B4-BE49-F238E27FC236}">
                <a16:creationId xmlns:a16="http://schemas.microsoft.com/office/drawing/2014/main" id="{53797847-3DA8-A9A6-8791-0E3D6C776775}"/>
              </a:ext>
            </a:extLst>
          </p:cNvPr>
          <p:cNvCxnSpPr>
            <a:cxnSpLocks/>
          </p:cNvCxnSpPr>
          <p:nvPr/>
        </p:nvCxnSpPr>
        <p:spPr>
          <a:xfrm>
            <a:off x="1156877" y="471029"/>
            <a:ext cx="0" cy="540000"/>
          </a:xfrm>
          <a:prstGeom prst="line">
            <a:avLst/>
          </a:prstGeom>
          <a:ln w="19050">
            <a:solidFill>
              <a:schemeClr val="tx1">
                <a:alpha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68" name="Group 1067">
            <a:extLst>
              <a:ext uri="{FF2B5EF4-FFF2-40B4-BE49-F238E27FC236}">
                <a16:creationId xmlns:a16="http://schemas.microsoft.com/office/drawing/2014/main" id="{5F0EE714-F670-3AF8-A42B-F3F0352FFE3C}"/>
              </a:ext>
            </a:extLst>
          </p:cNvPr>
          <p:cNvGrpSpPr/>
          <p:nvPr/>
        </p:nvGrpSpPr>
        <p:grpSpPr>
          <a:xfrm>
            <a:off x="2675959" y="4267870"/>
            <a:ext cx="3273840" cy="1669753"/>
            <a:chOff x="938718" y="2165647"/>
            <a:chExt cx="3273840" cy="1669753"/>
          </a:xfrm>
        </p:grpSpPr>
        <p:sp>
          <p:nvSpPr>
            <p:cNvPr id="20" name="Rounded Rectangle 38">
              <a:extLst>
                <a:ext uri="{FF2B5EF4-FFF2-40B4-BE49-F238E27FC236}">
                  <a16:creationId xmlns:a16="http://schemas.microsoft.com/office/drawing/2014/main" id="{8AAD723F-7CD1-E39F-7796-671A203F4CA6}"/>
                </a:ext>
              </a:extLst>
            </p:cNvPr>
            <p:cNvSpPr/>
            <p:nvPr/>
          </p:nvSpPr>
          <p:spPr bwMode="auto">
            <a:xfrm>
              <a:off x="938718"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12" name="Picture 11">
              <a:extLst>
                <a:ext uri="{FF2B5EF4-FFF2-40B4-BE49-F238E27FC236}">
                  <a16:creationId xmlns:a16="http://schemas.microsoft.com/office/drawing/2014/main" id="{03559821-2A31-33C6-33D8-C0D48C855957}"/>
                </a:ext>
              </a:extLst>
            </p:cNvPr>
            <p:cNvPicPr>
              <a:picLocks noChangeAspect="1"/>
            </p:cNvPicPr>
            <p:nvPr/>
          </p:nvPicPr>
          <p:blipFill>
            <a:blip r:embed="rId5"/>
            <a:srcRect/>
            <a:stretch/>
          </p:blipFill>
          <p:spPr>
            <a:xfrm>
              <a:off x="1160334" y="2393249"/>
              <a:ext cx="406400" cy="406400"/>
            </a:xfrm>
            <a:prstGeom prst="rect">
              <a:avLst/>
            </a:prstGeom>
          </p:spPr>
        </p:pic>
        <p:sp>
          <p:nvSpPr>
            <p:cNvPr id="18" name="Title 1">
              <a:extLst>
                <a:ext uri="{FF2B5EF4-FFF2-40B4-BE49-F238E27FC236}">
                  <a16:creationId xmlns:a16="http://schemas.microsoft.com/office/drawing/2014/main" id="{FDAA5AD2-B533-E1C0-CE2A-FB052CAF52DE}"/>
                </a:ext>
              </a:extLst>
            </p:cNvPr>
            <p:cNvSpPr txBox="1">
              <a:spLocks/>
            </p:cNvSpPr>
            <p:nvPr/>
          </p:nvSpPr>
          <p:spPr>
            <a:xfrm>
              <a:off x="1721828"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Copy Job</a:t>
              </a:r>
            </a:p>
          </p:txBody>
        </p:sp>
        <p:sp>
          <p:nvSpPr>
            <p:cNvPr id="19" name="Title 1">
              <a:extLst>
                <a:ext uri="{FF2B5EF4-FFF2-40B4-BE49-F238E27FC236}">
                  <a16:creationId xmlns:a16="http://schemas.microsoft.com/office/drawing/2014/main" id="{9F424A58-B7C9-E3C7-E9D2-69EFAD09E98C}"/>
                </a:ext>
              </a:extLst>
            </p:cNvPr>
            <p:cNvSpPr txBox="1">
              <a:spLocks/>
            </p:cNvSpPr>
            <p:nvPr/>
          </p:nvSpPr>
          <p:spPr>
            <a:xfrm>
              <a:off x="1200991"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Copy data easily with settings for full, incremental, or event-based.</a:t>
              </a:r>
            </a:p>
          </p:txBody>
        </p:sp>
      </p:grpSp>
      <p:grpSp>
        <p:nvGrpSpPr>
          <p:cNvPr id="1069" name="Group 1068">
            <a:extLst>
              <a:ext uri="{FF2B5EF4-FFF2-40B4-BE49-F238E27FC236}">
                <a16:creationId xmlns:a16="http://schemas.microsoft.com/office/drawing/2014/main" id="{3C11A442-0AB0-A6CA-2EC1-1DA6DE7D16C0}"/>
              </a:ext>
            </a:extLst>
          </p:cNvPr>
          <p:cNvGrpSpPr/>
          <p:nvPr/>
        </p:nvGrpSpPr>
        <p:grpSpPr>
          <a:xfrm>
            <a:off x="2678514" y="2165647"/>
            <a:ext cx="3273840" cy="1669753"/>
            <a:chOff x="4446473" y="2165647"/>
            <a:chExt cx="3273840" cy="1669753"/>
          </a:xfrm>
        </p:grpSpPr>
        <p:sp>
          <p:nvSpPr>
            <p:cNvPr id="1063" name="Rounded Rectangle 38">
              <a:extLst>
                <a:ext uri="{FF2B5EF4-FFF2-40B4-BE49-F238E27FC236}">
                  <a16:creationId xmlns:a16="http://schemas.microsoft.com/office/drawing/2014/main" id="{CE440A8E-AB04-CA7B-3561-6A0D4C814DB4}"/>
                </a:ext>
              </a:extLst>
            </p:cNvPr>
            <p:cNvSpPr/>
            <p:nvPr/>
          </p:nvSpPr>
          <p:spPr bwMode="auto">
            <a:xfrm>
              <a:off x="4446473"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3" name="Picture 22">
              <a:extLst>
                <a:ext uri="{FF2B5EF4-FFF2-40B4-BE49-F238E27FC236}">
                  <a16:creationId xmlns:a16="http://schemas.microsoft.com/office/drawing/2014/main" id="{555E4011-8DDD-B3FC-4EB9-749EFAA2FE18}"/>
                </a:ext>
              </a:extLst>
            </p:cNvPr>
            <p:cNvPicPr>
              <a:picLocks noChangeAspect="1"/>
            </p:cNvPicPr>
            <p:nvPr/>
          </p:nvPicPr>
          <p:blipFill>
            <a:blip r:embed="rId6"/>
            <a:srcRect/>
            <a:stretch/>
          </p:blipFill>
          <p:spPr>
            <a:xfrm>
              <a:off x="4655790" y="2393249"/>
              <a:ext cx="406400" cy="406400"/>
            </a:xfrm>
            <a:prstGeom prst="rect">
              <a:avLst/>
            </a:prstGeom>
          </p:spPr>
        </p:pic>
        <p:sp>
          <p:nvSpPr>
            <p:cNvPr id="24" name="Title 1">
              <a:extLst>
                <a:ext uri="{FF2B5EF4-FFF2-40B4-BE49-F238E27FC236}">
                  <a16:creationId xmlns:a16="http://schemas.microsoft.com/office/drawing/2014/main" id="{F3D8EB36-DE29-DBAA-76CB-E1254B014122}"/>
                </a:ext>
              </a:extLst>
            </p:cNvPr>
            <p:cNvSpPr txBox="1">
              <a:spLocks/>
            </p:cNvSpPr>
            <p:nvPr/>
          </p:nvSpPr>
          <p:spPr>
            <a:xfrm>
              <a:off x="5217284"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Pipeline</a:t>
              </a:r>
            </a:p>
          </p:txBody>
        </p:sp>
        <p:sp>
          <p:nvSpPr>
            <p:cNvPr id="25" name="Title 1">
              <a:extLst>
                <a:ext uri="{FF2B5EF4-FFF2-40B4-BE49-F238E27FC236}">
                  <a16:creationId xmlns:a16="http://schemas.microsoft.com/office/drawing/2014/main" id="{D56A0079-984E-6955-71B7-E501B95CF6DC}"/>
                </a:ext>
              </a:extLst>
            </p:cNvPr>
            <p:cNvSpPr txBox="1">
              <a:spLocks/>
            </p:cNvSpPr>
            <p:nvPr/>
          </p:nvSpPr>
          <p:spPr>
            <a:xfrm>
              <a:off x="4696447" y="306874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Ingest data at scale and schedule data workflows.</a:t>
              </a:r>
            </a:p>
          </p:txBody>
        </p:sp>
      </p:grpSp>
      <p:grpSp>
        <p:nvGrpSpPr>
          <p:cNvPr id="1070" name="Group 1069">
            <a:extLst>
              <a:ext uri="{FF2B5EF4-FFF2-40B4-BE49-F238E27FC236}">
                <a16:creationId xmlns:a16="http://schemas.microsoft.com/office/drawing/2014/main" id="{98E65AC1-DCD1-F93C-6C88-15E29872493A}"/>
              </a:ext>
            </a:extLst>
          </p:cNvPr>
          <p:cNvGrpSpPr/>
          <p:nvPr/>
        </p:nvGrpSpPr>
        <p:grpSpPr>
          <a:xfrm>
            <a:off x="6190280" y="2165647"/>
            <a:ext cx="3273840" cy="1669753"/>
            <a:chOff x="7917898" y="2165647"/>
            <a:chExt cx="3273840" cy="1669753"/>
          </a:xfrm>
        </p:grpSpPr>
        <p:sp>
          <p:nvSpPr>
            <p:cNvPr id="1064" name="Rounded Rectangle 38">
              <a:extLst>
                <a:ext uri="{FF2B5EF4-FFF2-40B4-BE49-F238E27FC236}">
                  <a16:creationId xmlns:a16="http://schemas.microsoft.com/office/drawing/2014/main" id="{B3067E74-9DD6-0A85-3CD2-788AB46E78FA}"/>
                </a:ext>
              </a:extLst>
            </p:cNvPr>
            <p:cNvSpPr/>
            <p:nvPr/>
          </p:nvSpPr>
          <p:spPr bwMode="auto">
            <a:xfrm>
              <a:off x="7917898" y="2165647"/>
              <a:ext cx="3273840" cy="1669753"/>
            </a:xfrm>
            <a:prstGeom prst="roundRect">
              <a:avLst>
                <a:gd name="adj" fmla="val 5091"/>
              </a:avLst>
            </a:prstGeom>
            <a:solidFill>
              <a:srgbClr val="1D2E38"/>
            </a:soli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pic>
          <p:nvPicPr>
            <p:cNvPr id="27" name="Picture 26">
              <a:extLst>
                <a:ext uri="{FF2B5EF4-FFF2-40B4-BE49-F238E27FC236}">
                  <a16:creationId xmlns:a16="http://schemas.microsoft.com/office/drawing/2014/main" id="{C98ACFD6-BB4A-A6D5-B6F4-85807ED12584}"/>
                </a:ext>
              </a:extLst>
            </p:cNvPr>
            <p:cNvPicPr>
              <a:picLocks noChangeAspect="1"/>
            </p:cNvPicPr>
            <p:nvPr/>
          </p:nvPicPr>
          <p:blipFill>
            <a:blip r:embed="rId7"/>
            <a:stretch>
              <a:fillRect/>
            </a:stretch>
          </p:blipFill>
          <p:spPr>
            <a:xfrm>
              <a:off x="8191903" y="2393249"/>
              <a:ext cx="406400" cy="406400"/>
            </a:xfrm>
            <a:prstGeom prst="rect">
              <a:avLst/>
            </a:prstGeom>
          </p:spPr>
        </p:pic>
        <p:sp>
          <p:nvSpPr>
            <p:cNvPr id="28" name="Title 1">
              <a:extLst>
                <a:ext uri="{FF2B5EF4-FFF2-40B4-BE49-F238E27FC236}">
                  <a16:creationId xmlns:a16="http://schemas.microsoft.com/office/drawing/2014/main" id="{FE77938A-84D7-8B8E-9AAA-8CC2FE7C5300}"/>
                </a:ext>
              </a:extLst>
            </p:cNvPr>
            <p:cNvSpPr txBox="1">
              <a:spLocks/>
            </p:cNvSpPr>
            <p:nvPr/>
          </p:nvSpPr>
          <p:spPr>
            <a:xfrm>
              <a:off x="8753397" y="246601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Dataflow </a:t>
              </a:r>
              <a:r>
                <a:rPr kumimoji="0" lang="en-CA" sz="1600" b="0" i="1" u="none" strike="noStrike" kern="1200" cap="none" spc="-30" normalizeH="0" baseline="0" noProof="0">
                  <a:ln w="3175">
                    <a:noFill/>
                  </a:ln>
                  <a:solidFill>
                    <a:srgbClr val="49C5B1"/>
                  </a:solidFill>
                  <a:effectLst/>
                  <a:uLnTx/>
                  <a:uFillTx/>
                  <a:latin typeface="Segoe UI Semibold"/>
                  <a:ea typeface="+mn-ea"/>
                  <a:cs typeface="Segoe UI" pitchFamily="34" charset="0"/>
                </a:rPr>
                <a:t>Gen2</a:t>
              </a:r>
            </a:p>
          </p:txBody>
        </p:sp>
        <p:sp>
          <p:nvSpPr>
            <p:cNvPr id="29" name="Title 1">
              <a:extLst>
                <a:ext uri="{FF2B5EF4-FFF2-40B4-BE49-F238E27FC236}">
                  <a16:creationId xmlns:a16="http://schemas.microsoft.com/office/drawing/2014/main" id="{151D99F7-FA42-1C55-24A9-DF61A9177F79}"/>
                </a:ext>
              </a:extLst>
            </p:cNvPr>
            <p:cNvSpPr txBox="1">
              <a:spLocks/>
            </p:cNvSpPr>
            <p:nvPr/>
          </p:nvSpPr>
          <p:spPr>
            <a:xfrm>
              <a:off x="8232560" y="3068741"/>
              <a:ext cx="2737562" cy="215444"/>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Prep, clean, and transform data.</a:t>
              </a:r>
            </a:p>
          </p:txBody>
        </p:sp>
      </p:grpSp>
      <p:sp>
        <p:nvSpPr>
          <p:cNvPr id="1055" name="Title 1">
            <a:extLst>
              <a:ext uri="{FF2B5EF4-FFF2-40B4-BE49-F238E27FC236}">
                <a16:creationId xmlns:a16="http://schemas.microsoft.com/office/drawing/2014/main" id="{A7A7A40A-48D4-E085-D98B-A92A8D762E2D}"/>
              </a:ext>
            </a:extLst>
          </p:cNvPr>
          <p:cNvSpPr txBox="1">
            <a:spLocks/>
          </p:cNvSpPr>
          <p:nvPr/>
        </p:nvSpPr>
        <p:spPr>
          <a:xfrm>
            <a:off x="4446473" y="1654835"/>
            <a:ext cx="3299056" cy="30777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2000" b="0" i="0" u="none" strike="noStrike" kern="1200" cap="none" spc="-30" normalizeH="0" baseline="0" noProof="0">
                <a:ln w="3175">
                  <a:noFill/>
                </a:ln>
                <a:solidFill>
                  <a:srgbClr val="FFFFFF"/>
                </a:solidFill>
                <a:effectLst/>
                <a:uLnTx/>
                <a:uFillTx/>
                <a:latin typeface="Segoe UI Semibold"/>
                <a:ea typeface="+mn-ea"/>
                <a:cs typeface="Segoe UI" pitchFamily="34" charset="0"/>
              </a:rPr>
              <a:t>Items in Microsoft Fabric</a:t>
            </a:r>
          </a:p>
        </p:txBody>
      </p:sp>
      <p:grpSp>
        <p:nvGrpSpPr>
          <p:cNvPr id="11" name="Group 10">
            <a:extLst>
              <a:ext uri="{FF2B5EF4-FFF2-40B4-BE49-F238E27FC236}">
                <a16:creationId xmlns:a16="http://schemas.microsoft.com/office/drawing/2014/main" id="{0CD1D77D-9173-31A7-87A6-2707E07414DB}"/>
              </a:ext>
            </a:extLst>
          </p:cNvPr>
          <p:cNvGrpSpPr/>
          <p:nvPr/>
        </p:nvGrpSpPr>
        <p:grpSpPr>
          <a:xfrm>
            <a:off x="6209445" y="4246553"/>
            <a:ext cx="3273840" cy="1669753"/>
            <a:chOff x="7915814" y="2166967"/>
            <a:chExt cx="3273840" cy="1669753"/>
          </a:xfrm>
        </p:grpSpPr>
        <p:sp>
          <p:nvSpPr>
            <p:cNvPr id="1066" name="Rounded Rectangle 38">
              <a:extLst>
                <a:ext uri="{FF2B5EF4-FFF2-40B4-BE49-F238E27FC236}">
                  <a16:creationId xmlns:a16="http://schemas.microsoft.com/office/drawing/2014/main" id="{7B4C2411-DC93-AEB8-9ABE-93F7AF7C324A}"/>
                </a:ext>
              </a:extLst>
            </p:cNvPr>
            <p:cNvSpPr/>
            <p:nvPr/>
          </p:nvSpPr>
          <p:spPr bwMode="auto">
            <a:xfrm>
              <a:off x="7915814" y="2166967"/>
              <a:ext cx="3273840" cy="1669753"/>
            </a:xfrm>
            <a:prstGeom prst="roundRect">
              <a:avLst>
                <a:gd name="adj" fmla="val 5091"/>
              </a:avLst>
            </a:prstGeom>
            <a:gradFill>
              <a:gsLst>
                <a:gs pos="0">
                  <a:srgbClr val="286BD1"/>
                </a:gs>
                <a:gs pos="80000">
                  <a:srgbClr val="49C5B1"/>
                </a:gs>
              </a:gsLst>
              <a:lin ang="7800000" scaled="0"/>
            </a:gradFill>
            <a:ln w="19050">
              <a:gradFill>
                <a:gsLst>
                  <a:gs pos="0">
                    <a:srgbClr val="286BD1"/>
                  </a:gs>
                  <a:gs pos="80000">
                    <a:srgbClr val="49C5B1"/>
                  </a:gs>
                </a:gsLst>
                <a:lin ang="7800000" scaled="0"/>
              </a:gradFill>
            </a:ln>
            <a:effectLst>
              <a:outerShdw blurRad="50800" dist="38100" dir="2700000" algn="tl" rotWithShape="0">
                <a:prstClr val="black">
                  <a:alpha val="40000"/>
                </a:prstClr>
              </a:outerShdw>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a typeface="+mn-ea"/>
                <a:cs typeface="+mn-cs"/>
              </a:endParaRPr>
            </a:p>
          </p:txBody>
        </p:sp>
        <p:sp>
          <p:nvSpPr>
            <p:cNvPr id="38" name="Title 1">
              <a:extLst>
                <a:ext uri="{FF2B5EF4-FFF2-40B4-BE49-F238E27FC236}">
                  <a16:creationId xmlns:a16="http://schemas.microsoft.com/office/drawing/2014/main" id="{41212CBF-82A4-5C93-3B9C-93C00EFAC4E5}"/>
                </a:ext>
              </a:extLst>
            </p:cNvPr>
            <p:cNvSpPr txBox="1">
              <a:spLocks/>
            </p:cNvSpPr>
            <p:nvPr/>
          </p:nvSpPr>
          <p:spPr>
            <a:xfrm>
              <a:off x="8686625" y="2508828"/>
              <a:ext cx="2216725" cy="246221"/>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600" b="0" i="0" u="none" strike="noStrike" kern="1200" cap="none" spc="-30" normalizeH="0" baseline="0" noProof="0">
                  <a:ln w="3175">
                    <a:noFill/>
                  </a:ln>
                  <a:solidFill>
                    <a:srgbClr val="FFFFFF"/>
                  </a:solidFill>
                  <a:effectLst/>
                  <a:uLnTx/>
                  <a:uFillTx/>
                  <a:latin typeface="Segoe UI Semibold"/>
                  <a:ea typeface="+mn-ea"/>
                  <a:cs typeface="Segoe UI" pitchFamily="34" charset="0"/>
                </a:rPr>
                <a:t>Mirrored Database</a:t>
              </a:r>
            </a:p>
          </p:txBody>
        </p:sp>
        <p:sp>
          <p:nvSpPr>
            <p:cNvPr id="39" name="Title 1">
              <a:extLst>
                <a:ext uri="{FF2B5EF4-FFF2-40B4-BE49-F238E27FC236}">
                  <a16:creationId xmlns:a16="http://schemas.microsoft.com/office/drawing/2014/main" id="{4E13D040-216E-2773-8A80-3886156C8CA0}"/>
                </a:ext>
              </a:extLst>
            </p:cNvPr>
            <p:cNvSpPr txBox="1">
              <a:spLocks/>
            </p:cNvSpPr>
            <p:nvPr/>
          </p:nvSpPr>
          <p:spPr>
            <a:xfrm>
              <a:off x="8165788" y="3111551"/>
              <a:ext cx="2737562"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Easily replicate data from an existing source into </a:t>
              </a:r>
              <a:r>
                <a:rPr kumimoji="0" lang="en-CA" sz="1400" b="0" i="0" u="none" strike="noStrike" kern="1200" cap="none" spc="-30" normalizeH="0" baseline="0" noProof="0" err="1">
                  <a:ln w="3175">
                    <a:noFill/>
                  </a:ln>
                  <a:solidFill>
                    <a:srgbClr val="FFFFFF"/>
                  </a:solidFill>
                  <a:effectLst/>
                  <a:uLnTx/>
                  <a:uFillTx/>
                  <a:latin typeface="Segoe UI" panose="020B0502040204020203" pitchFamily="34" charset="0"/>
                  <a:ea typeface="+mn-ea"/>
                  <a:cs typeface="Segoe UI" pitchFamily="34" charset="0"/>
                </a:rPr>
                <a:t>Onelake</a:t>
              </a:r>
              <a:r>
                <a:rPr kumimoji="0" lang="en-CA" sz="1400" b="0" i="0" u="none" strike="noStrike" kern="1200" cap="none" spc="-30" normalizeH="0" baseline="0" noProof="0">
                  <a:ln w="3175">
                    <a:noFill/>
                  </a:ln>
                  <a:solidFill>
                    <a:srgbClr val="FFFFFF"/>
                  </a:solidFill>
                  <a:effectLst/>
                  <a:uLnTx/>
                  <a:uFillTx/>
                  <a:latin typeface="Segoe UI" panose="020B0502040204020203" pitchFamily="34" charset="0"/>
                  <a:ea typeface="+mn-ea"/>
                  <a:cs typeface="Segoe UI" pitchFamily="34" charset="0"/>
                </a:rPr>
                <a:t>.</a:t>
              </a:r>
            </a:p>
          </p:txBody>
        </p:sp>
        <p:pic>
          <p:nvPicPr>
            <p:cNvPr id="10" name="Picture 9">
              <a:extLst>
                <a:ext uri="{FF2B5EF4-FFF2-40B4-BE49-F238E27FC236}">
                  <a16:creationId xmlns:a16="http://schemas.microsoft.com/office/drawing/2014/main" id="{94261934-515A-55FF-3F2F-9E67CB09909A}"/>
                </a:ext>
              </a:extLst>
            </p:cNvPr>
            <p:cNvPicPr>
              <a:picLocks noChangeAspect="1"/>
            </p:cNvPicPr>
            <p:nvPr/>
          </p:nvPicPr>
          <p:blipFill>
            <a:blip r:embed="rId8"/>
            <a:stretch>
              <a:fillRect/>
            </a:stretch>
          </p:blipFill>
          <p:spPr>
            <a:xfrm>
              <a:off x="8127132" y="2402535"/>
              <a:ext cx="458805" cy="458805"/>
            </a:xfrm>
            <a:prstGeom prst="rect">
              <a:avLst/>
            </a:prstGeom>
          </p:spPr>
        </p:pic>
      </p:grpSp>
    </p:spTree>
    <p:extLst>
      <p:ext uri="{BB962C8B-B14F-4D97-AF65-F5344CB8AC3E}">
        <p14:creationId xmlns:p14="http://schemas.microsoft.com/office/powerpoint/2010/main" val="27830473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6861BB-8370-94CC-1B23-89497DDC279F}"/>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FC50B4B-0642-9A75-3E64-D2EEEB427414}"/>
              </a:ext>
              <a:ext uri="{C183D7F6-B498-43B3-948B-1728B52AA6E4}">
                <adec:decorative xmlns:adec="http://schemas.microsoft.com/office/drawing/2017/decorative" val="1"/>
              </a:ext>
            </a:extLst>
          </p:cNvPr>
          <p:cNvSpPr txBox="1"/>
          <p:nvPr/>
        </p:nvSpPr>
        <p:spPr>
          <a:xfrm>
            <a:off x="1591174" y="3427531"/>
            <a:ext cx="9009652" cy="664797"/>
          </a:xfrm>
          <a:prstGeom prst="rect">
            <a:avLst/>
          </a:prstGeom>
          <a:noFill/>
        </p:spPr>
        <p:txBody>
          <a:bodyPr wrap="square" lIns="0" tIns="0" rIns="0" bIns="0"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50" normalizeH="0" baseline="0" noProof="0">
                <a:ln w="3175">
                  <a:noFill/>
                </a:ln>
                <a:solidFill>
                  <a:srgbClr val="00304B">
                    <a:lumMod val="50000"/>
                    <a:lumOff val="50000"/>
                  </a:srgbClr>
                </a:solidFill>
                <a:effectLst/>
                <a:uLnTx/>
                <a:uFillTx/>
                <a:latin typeface="Segoe UI Semibold" panose="020F0302020204030204"/>
                <a:ea typeface="+mn-ea"/>
                <a:cs typeface="Segoe Sans Display Semibold" pitchFamily="2" charset="0"/>
              </a:rPr>
              <a:t>Database Mirroring </a:t>
            </a:r>
            <a:r>
              <a:rPr kumimoji="0" lang="en-US" sz="4800" b="0" i="0" u="none" strike="noStrike" kern="1200" cap="none" spc="-50" normalizeH="0" baseline="0" noProof="0">
                <a:ln w="3175">
                  <a:noFill/>
                </a:ln>
                <a:solidFill>
                  <a:srgbClr val="FFFFFF"/>
                </a:solidFill>
                <a:effectLst/>
                <a:uLnTx/>
                <a:uFillTx/>
                <a:latin typeface="Segoe UI Semibold" panose="020F0302020204030204"/>
                <a:ea typeface="+mn-ea"/>
                <a:cs typeface="Segoe Sans Display Semibold" pitchFamily="2" charset="0"/>
              </a:rPr>
              <a:t>Deep-Dive</a:t>
            </a:r>
            <a:endParaRPr kumimoji="0" lang="en-US" sz="4800" b="0" i="0" u="none" strike="noStrike" kern="1200" cap="none" spc="-50" normalizeH="0" baseline="0" noProof="0">
              <a:ln w="3175">
                <a:noFill/>
              </a:ln>
              <a:solidFill>
                <a:srgbClr val="00304B">
                  <a:lumMod val="25000"/>
                  <a:lumOff val="75000"/>
                </a:srgbClr>
              </a:solidFill>
              <a:effectLst/>
              <a:uLnTx/>
              <a:uFillTx/>
              <a:latin typeface="Segoe UI Semibold" panose="020F0302020204030204"/>
              <a:ea typeface="+mn-ea"/>
              <a:cs typeface="Segoe Sans Display Semibold" pitchFamily="2" charset="0"/>
            </a:endParaRPr>
          </a:p>
        </p:txBody>
      </p:sp>
      <p:sp>
        <p:nvSpPr>
          <p:cNvPr id="47" name="Rectangle 46">
            <a:extLst>
              <a:ext uri="{FF2B5EF4-FFF2-40B4-BE49-F238E27FC236}">
                <a16:creationId xmlns:a16="http://schemas.microsoft.com/office/drawing/2014/main" id="{26AB5302-119B-E79F-8069-2494AD882599}"/>
              </a:ext>
            </a:extLst>
          </p:cNvPr>
          <p:cNvSpPr/>
          <p:nvPr/>
        </p:nvSpPr>
        <p:spPr>
          <a:xfrm>
            <a:off x="982168" y="1338598"/>
            <a:ext cx="1027864" cy="1061481"/>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Regular" panose="020F0502020204030204"/>
              <a:ea typeface="+mn-ea"/>
              <a:cs typeface="+mn-cs"/>
            </a:endParaRPr>
          </a:p>
        </p:txBody>
      </p:sp>
      <p:grpSp>
        <p:nvGrpSpPr>
          <p:cNvPr id="58" name="Group 57">
            <a:extLst>
              <a:ext uri="{FF2B5EF4-FFF2-40B4-BE49-F238E27FC236}">
                <a16:creationId xmlns:a16="http://schemas.microsoft.com/office/drawing/2014/main" id="{3C56E243-15E0-20E5-4E3C-D1C7421AD5CA}"/>
              </a:ext>
            </a:extLst>
          </p:cNvPr>
          <p:cNvGrpSpPr/>
          <p:nvPr/>
        </p:nvGrpSpPr>
        <p:grpSpPr>
          <a:xfrm>
            <a:off x="10058399" y="4599904"/>
            <a:ext cx="1747132" cy="1793002"/>
            <a:chOff x="10194324" y="4696290"/>
            <a:chExt cx="1747132" cy="1793002"/>
          </a:xfrm>
        </p:grpSpPr>
        <p:sp>
          <p:nvSpPr>
            <p:cNvPr id="41" name="Rounded Rectangle 40" descr="Dark Pattern: Square dots">
              <a:extLst>
                <a:ext uri="{FF2B5EF4-FFF2-40B4-BE49-F238E27FC236}">
                  <a16:creationId xmlns:a16="http://schemas.microsoft.com/office/drawing/2014/main" id="{BCE2225D-1C5E-4260-9B63-1A4768415451}"/>
                </a:ext>
              </a:extLst>
            </p:cNvPr>
            <p:cNvSpPr/>
            <p:nvPr/>
          </p:nvSpPr>
          <p:spPr bwMode="auto">
            <a:xfrm>
              <a:off x="10453816" y="4924463"/>
              <a:ext cx="1487640" cy="1564829"/>
            </a:xfrm>
            <a:prstGeom prst="roundRect">
              <a:avLst>
                <a:gd name="adj" fmla="val 4647"/>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rm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52" name="Group 51">
              <a:extLst>
                <a:ext uri="{FF2B5EF4-FFF2-40B4-BE49-F238E27FC236}">
                  <a16:creationId xmlns:a16="http://schemas.microsoft.com/office/drawing/2014/main" id="{BB786E1B-2DDE-155F-761D-3E76B9F799B2}"/>
                </a:ext>
              </a:extLst>
            </p:cNvPr>
            <p:cNvGrpSpPr/>
            <p:nvPr/>
          </p:nvGrpSpPr>
          <p:grpSpPr>
            <a:xfrm>
              <a:off x="10194324" y="4696290"/>
              <a:ext cx="1102011" cy="1099626"/>
              <a:chOff x="8183570" y="4389824"/>
              <a:chExt cx="1173624" cy="1171084"/>
            </a:xfrm>
          </p:grpSpPr>
          <p:sp>
            <p:nvSpPr>
              <p:cNvPr id="49" name="Rectangle 48">
                <a:extLst>
                  <a:ext uri="{FF2B5EF4-FFF2-40B4-BE49-F238E27FC236}">
                    <a16:creationId xmlns:a16="http://schemas.microsoft.com/office/drawing/2014/main" id="{89F995EA-2BF3-D610-42AD-26D6096666F7}"/>
                  </a:ext>
                </a:extLst>
              </p:cNvPr>
              <p:cNvSpPr/>
              <p:nvPr userDrawn="1"/>
            </p:nvSpPr>
            <p:spPr>
              <a:xfrm flipH="1" flipV="1">
                <a:off x="8183570" y="4389824"/>
                <a:ext cx="713057" cy="71305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Regular" panose="020F0502020204030204"/>
                  <a:ea typeface="+mn-ea"/>
                  <a:cs typeface="+mn-cs"/>
                </a:endParaRPr>
              </a:p>
            </p:txBody>
          </p:sp>
          <p:sp>
            <p:nvSpPr>
              <p:cNvPr id="51" name="Rectangle 50">
                <a:extLst>
                  <a:ext uri="{FF2B5EF4-FFF2-40B4-BE49-F238E27FC236}">
                    <a16:creationId xmlns:a16="http://schemas.microsoft.com/office/drawing/2014/main" id="{F903CBE1-2BBC-3FBF-920A-4EF16AD5C32A}"/>
                  </a:ext>
                </a:extLst>
              </p:cNvPr>
              <p:cNvSpPr/>
              <p:nvPr userDrawn="1"/>
            </p:nvSpPr>
            <p:spPr>
              <a:xfrm flipV="1">
                <a:off x="8899167" y="5102881"/>
                <a:ext cx="458027" cy="458027"/>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Regular" panose="020F0502020204030204"/>
                  <a:ea typeface="+mn-ea"/>
                  <a:cs typeface="+mn-cs"/>
                </a:endParaRPr>
              </a:p>
            </p:txBody>
          </p:sp>
        </p:grpSp>
      </p:grpSp>
      <p:sp>
        <p:nvSpPr>
          <p:cNvPr id="53" name="Rounded Rectangle 52" descr="Dark Pattern: Square dots">
            <a:extLst>
              <a:ext uri="{FF2B5EF4-FFF2-40B4-BE49-F238E27FC236}">
                <a16:creationId xmlns:a16="http://schemas.microsoft.com/office/drawing/2014/main" id="{95E64381-C810-A990-95D4-E23823D59F6D}"/>
              </a:ext>
            </a:extLst>
          </p:cNvPr>
          <p:cNvSpPr/>
          <p:nvPr/>
        </p:nvSpPr>
        <p:spPr bwMode="auto">
          <a:xfrm>
            <a:off x="609479" y="875731"/>
            <a:ext cx="1132510" cy="1191272"/>
          </a:xfrm>
          <a:prstGeom prst="roundRect">
            <a:avLst>
              <a:gd name="adj" fmla="val 4647"/>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rm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43" name="Rectangle 42">
            <a:extLst>
              <a:ext uri="{FF2B5EF4-FFF2-40B4-BE49-F238E27FC236}">
                <a16:creationId xmlns:a16="http://schemas.microsoft.com/office/drawing/2014/main" id="{DBECCCC6-6AA2-5669-9AC1-8D36D47A0706}"/>
              </a:ext>
            </a:extLst>
          </p:cNvPr>
          <p:cNvSpPr/>
          <p:nvPr/>
        </p:nvSpPr>
        <p:spPr>
          <a:xfrm>
            <a:off x="1622058" y="677227"/>
            <a:ext cx="507906" cy="507906"/>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Regular" panose="020F0502020204030204"/>
              <a:ea typeface="+mn-ea"/>
              <a:cs typeface="+mn-cs"/>
            </a:endParaRPr>
          </a:p>
        </p:txBody>
      </p:sp>
      <p:pic>
        <p:nvPicPr>
          <p:cNvPr id="3" name="Picture 2">
            <a:extLst>
              <a:ext uri="{FF2B5EF4-FFF2-40B4-BE49-F238E27FC236}">
                <a16:creationId xmlns:a16="http://schemas.microsoft.com/office/drawing/2014/main" id="{D3533379-9E68-7DEE-DB35-01AA53809784}"/>
              </a:ext>
            </a:extLst>
          </p:cNvPr>
          <p:cNvPicPr>
            <a:picLocks noChangeAspect="1"/>
          </p:cNvPicPr>
          <p:nvPr/>
        </p:nvPicPr>
        <p:blipFill>
          <a:blip r:embed="rId5"/>
          <a:srcRect l="38804" t="19704" r="51981" b="70260"/>
          <a:stretch/>
        </p:blipFill>
        <p:spPr>
          <a:xfrm>
            <a:off x="5408022" y="1836633"/>
            <a:ext cx="1184722" cy="1270327"/>
          </a:xfrm>
          <a:prstGeom prst="rect">
            <a:avLst/>
          </a:prstGeom>
        </p:spPr>
      </p:pic>
    </p:spTree>
    <p:extLst>
      <p:ext uri="{BB962C8B-B14F-4D97-AF65-F5344CB8AC3E}">
        <p14:creationId xmlns:p14="http://schemas.microsoft.com/office/powerpoint/2010/main" val="3927585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grpId="1" nodeType="withEffect">
                                  <p:stCondLst>
                                    <p:cond delay="100"/>
                                  </p:stCondLst>
                                  <p:childTnLst>
                                    <p:animMotion origin="layout" path="M 0 -1.11111E-6 L 0 0.03542 " pathEditMode="relative" rAng="0" ptsTypes="AA">
                                      <p:cBhvr>
                                        <p:cTn id="9" dur="700" spd="-100000" fill="hold"/>
                                        <p:tgtEl>
                                          <p:spTgt spid="4"/>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Rectangle: Rounded Corners 2">
            <a:extLst>
              <a:ext uri="{FF2B5EF4-FFF2-40B4-BE49-F238E27FC236}">
                <a16:creationId xmlns:a16="http://schemas.microsoft.com/office/drawing/2014/main" id="{BF7ECCE5-A269-A824-B1C8-BC87B37518B2}"/>
              </a:ext>
              <a:ext uri="{C183D7F6-B498-43B3-948B-1728B52AA6E4}">
                <adec:decorative xmlns:adec="http://schemas.microsoft.com/office/drawing/2017/decorative" val="1"/>
              </a:ext>
            </a:extLst>
          </p:cNvPr>
          <p:cNvSpPr/>
          <p:nvPr/>
        </p:nvSpPr>
        <p:spPr bwMode="auto">
          <a:xfrm>
            <a:off x="5757264" y="1351850"/>
            <a:ext cx="5852124" cy="4154300"/>
          </a:xfrm>
          <a:prstGeom prst="roundRect">
            <a:avLst>
              <a:gd name="adj" fmla="val 3972"/>
            </a:avLst>
          </a:prstGeom>
          <a:solidFill>
            <a:schemeClr val="bg1"/>
          </a:solid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mn-ea"/>
              <a:cs typeface="Segoe UI" pitchFamily="34" charset="0"/>
            </a:endParaRPr>
          </a:p>
        </p:txBody>
      </p:sp>
      <p:pic>
        <p:nvPicPr>
          <p:cNvPr id="3" name="Graphic 2">
            <a:extLst>
              <a:ext uri="{FF2B5EF4-FFF2-40B4-BE49-F238E27FC236}">
                <a16:creationId xmlns:a16="http://schemas.microsoft.com/office/drawing/2014/main" id="{20AC1015-1BE1-76CA-3E2D-12CED16C872C}"/>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42241" y="1857188"/>
            <a:ext cx="1334934" cy="1334932"/>
          </a:xfrm>
          <a:prstGeom prst="rect">
            <a:avLst/>
          </a:prstGeom>
        </p:spPr>
      </p:pic>
      <p:cxnSp>
        <p:nvCxnSpPr>
          <p:cNvPr id="16" name="Straight Connector 15">
            <a:extLst>
              <a:ext uri="{FF2B5EF4-FFF2-40B4-BE49-F238E27FC236}">
                <a16:creationId xmlns:a16="http://schemas.microsoft.com/office/drawing/2014/main" id="{022187FF-8C8E-8B1B-765B-54B2623E5795}"/>
              </a:ext>
              <a:ext uri="{C183D7F6-B498-43B3-948B-1728B52AA6E4}">
                <adec:decorative xmlns:adec="http://schemas.microsoft.com/office/drawing/2017/decorative" val="1"/>
              </a:ext>
            </a:extLst>
          </p:cNvPr>
          <p:cNvCxnSpPr>
            <a:cxnSpLocks/>
          </p:cNvCxnSpPr>
          <p:nvPr/>
        </p:nvCxnSpPr>
        <p:spPr>
          <a:xfrm>
            <a:off x="8676268" y="1857188"/>
            <a:ext cx="0" cy="2086191"/>
          </a:xfrm>
          <a:prstGeom prst="line">
            <a:avLst/>
          </a:prstGeom>
          <a:noFill/>
          <a:ln w="9525" cap="rnd">
            <a:solidFill>
              <a:schemeClr val="tx1">
                <a:alpha val="20000"/>
              </a:schemeClr>
            </a:solidFill>
            <a:headEnd type="none" w="med" len="med"/>
            <a:tailEnd type="none" w="med" len="med"/>
          </a:ln>
          <a:effectLst/>
          <a:extLst>
            <a:ext uri="{909E8E84-426E-40DD-AFC4-6F175D3DCCD1}">
              <a14:hiddenFill xmlns:a14="http://schemas.microsoft.com/office/drawing/2010/main">
                <a:solidFill>
                  <a:srgbClr val="FFFFFF"/>
                </a:solidFill>
              </a14:hiddenFill>
            </a:ext>
          </a:extLst>
        </p:spPr>
        <p:style>
          <a:lnRef idx="1">
            <a:schemeClr val="accent2"/>
          </a:lnRef>
          <a:fillRef idx="3">
            <a:schemeClr val="accent2"/>
          </a:fillRef>
          <a:effectRef idx="2">
            <a:schemeClr val="accent2"/>
          </a:effectRef>
          <a:fontRef idx="minor">
            <a:schemeClr val="lt1"/>
          </a:fontRef>
        </p:style>
      </p:cxnSp>
      <p:pic>
        <p:nvPicPr>
          <p:cNvPr id="4" name="Graphic 3">
            <a:extLst>
              <a:ext uri="{FF2B5EF4-FFF2-40B4-BE49-F238E27FC236}">
                <a16:creationId xmlns:a16="http://schemas.microsoft.com/office/drawing/2014/main" id="{F7E814E3-86F3-5583-372E-3E090E32F8BB}"/>
              </a:ext>
              <a:ext uri="{C183D7F6-B498-43B3-948B-1728B52AA6E4}">
                <adec:decorative xmlns:adec="http://schemas.microsoft.com/office/drawing/2017/decorative" val="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32871" y="2075881"/>
            <a:ext cx="1019912" cy="1036912"/>
          </a:xfrm>
          <a:prstGeom prst="rect">
            <a:avLst/>
          </a:prstGeom>
        </p:spPr>
      </p:pic>
      <p:sp>
        <p:nvSpPr>
          <p:cNvPr id="2" name="Title 1">
            <a:extLst>
              <a:ext uri="{FF2B5EF4-FFF2-40B4-BE49-F238E27FC236}">
                <a16:creationId xmlns:a16="http://schemas.microsoft.com/office/drawing/2014/main" id="{83B534E7-EB16-2234-B0BF-7325F133A2E7}"/>
              </a:ext>
            </a:extLst>
          </p:cNvPr>
          <p:cNvSpPr txBox="1">
            <a:spLocks noGrp="1"/>
          </p:cNvSpPr>
          <p:nvPr>
            <p:ph type="title"/>
          </p:nvPr>
        </p:nvSpPr>
        <p:spPr>
          <a:xfrm>
            <a:off x="588263" y="2905780"/>
            <a:ext cx="4350935" cy="1046440"/>
          </a:xfrm>
          <a:noFill/>
          <a:ln>
            <a:noFill/>
            <a:prstDash/>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lvl="0"/>
            <a:r>
              <a:rPr lang="en-US" noProof="0">
                <a:ea typeface="+mj-ea"/>
                <a:cs typeface="+mj-cs"/>
              </a:rPr>
              <a:t>OneLake for all data</a:t>
            </a:r>
            <a:endParaRPr lang="uk-UA" noProof="0">
              <a:ea typeface="+mj-ea"/>
              <a:cs typeface="+mj-cs"/>
            </a:endParaRPr>
          </a:p>
          <a:p>
            <a:pPr lvl="0"/>
            <a:r>
              <a:rPr lang="en-US" sz="3200">
                <a:gradFill flip="none" rotWithShape="1">
                  <a:gsLst>
                    <a:gs pos="100000">
                      <a:srgbClr val="49C5B1"/>
                    </a:gs>
                    <a:gs pos="0">
                      <a:srgbClr val="FFA38B"/>
                    </a:gs>
                    <a:gs pos="32000">
                      <a:srgbClr val="D59ED7"/>
                    </a:gs>
                    <a:gs pos="68000">
                      <a:srgbClr val="8DC8E8"/>
                    </a:gs>
                  </a:gsLst>
                  <a:path path="circle">
                    <a:fillToRect l="100000" t="100000"/>
                  </a:path>
                  <a:tileRect r="-100000" b="-100000"/>
                </a:gradFill>
                <a:ea typeface="+mj-ea"/>
                <a:cs typeface="+mj-cs"/>
              </a:rPr>
              <a:t>“The OneDrive for data”</a:t>
            </a:r>
          </a:p>
        </p:txBody>
      </p:sp>
      <p:sp>
        <p:nvSpPr>
          <p:cNvPr id="5" name="TextBox 4">
            <a:extLst>
              <a:ext uri="{FF2B5EF4-FFF2-40B4-BE49-F238E27FC236}">
                <a16:creationId xmlns:a16="http://schemas.microsoft.com/office/drawing/2014/main" id="{26DDF341-BF40-ACBA-656F-F41502C3F945}"/>
              </a:ext>
            </a:extLst>
          </p:cNvPr>
          <p:cNvSpPr txBox="1"/>
          <p:nvPr/>
        </p:nvSpPr>
        <p:spPr>
          <a:xfrm>
            <a:off x="6344428" y="3297048"/>
            <a:ext cx="1730562" cy="646331"/>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a:ln>
                  <a:noFill/>
                </a:ln>
                <a:solidFill>
                  <a:srgbClr val="FFFFFF"/>
                </a:solidFill>
                <a:effectLst/>
                <a:uLnTx/>
                <a:uFillTx/>
                <a:latin typeface="Segoe UI Semibold"/>
                <a:ea typeface="+mn-ea"/>
                <a:cs typeface="+mn-cs"/>
              </a:rPr>
              <a:t>OneDrive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rgbClr val="FFFFFF"/>
                </a:solidFill>
                <a:effectLst/>
                <a:uLnTx/>
                <a:uFillTx/>
                <a:latin typeface="Segoe UI"/>
                <a:ea typeface="+mn-ea"/>
                <a:cs typeface="+mn-cs"/>
              </a:rPr>
              <a:t>for documents</a:t>
            </a:r>
          </a:p>
        </p:txBody>
      </p:sp>
      <p:sp>
        <p:nvSpPr>
          <p:cNvPr id="7" name="TextBox 6">
            <a:extLst>
              <a:ext uri="{FF2B5EF4-FFF2-40B4-BE49-F238E27FC236}">
                <a16:creationId xmlns:a16="http://schemas.microsoft.com/office/drawing/2014/main" id="{60DCB413-8934-5CF3-328C-5B163FC0D036}"/>
              </a:ext>
            </a:extLst>
          </p:cNvPr>
          <p:cNvSpPr txBox="1"/>
          <p:nvPr/>
        </p:nvSpPr>
        <p:spPr>
          <a:xfrm>
            <a:off x="9277546" y="3297048"/>
            <a:ext cx="1730562" cy="646331"/>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a:ln>
                  <a:noFill/>
                </a:ln>
                <a:solidFill>
                  <a:srgbClr val="FFFFFF"/>
                </a:solidFill>
                <a:effectLst/>
                <a:uLnTx/>
                <a:uFillTx/>
                <a:latin typeface="Segoe UI Semibold"/>
                <a:ea typeface="+mn-ea"/>
                <a:cs typeface="+mn-cs"/>
              </a:rPr>
              <a:t>OneLake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rgbClr val="FFFFFF"/>
                </a:solidFill>
                <a:effectLst/>
                <a:uLnTx/>
                <a:uFillTx/>
                <a:latin typeface="Segoe UI"/>
                <a:ea typeface="+mn-ea"/>
                <a:cs typeface="+mn-cs"/>
              </a:rPr>
              <a:t>for data</a:t>
            </a:r>
          </a:p>
        </p:txBody>
      </p:sp>
      <p:sp>
        <p:nvSpPr>
          <p:cNvPr id="8" name="Rectangle 7" descr="Horizontal scale where Reach is to the left and Power is to the right. In the BLAZOR section, there is a point for Site and PWA&#10;&#10;In the BLAZOR + .NET MAUI section, there is a point for Electron, CEF, and a point for Native App with WebView&#10;&#10;In the .NET MAUI section, there is a point for Native App">
            <a:extLst>
              <a:ext uri="{FF2B5EF4-FFF2-40B4-BE49-F238E27FC236}">
                <a16:creationId xmlns:a16="http://schemas.microsoft.com/office/drawing/2014/main" id="{C05AB00A-CE69-A9E8-A7FF-67B9CF52CB18}"/>
              </a:ext>
            </a:extLst>
          </p:cNvPr>
          <p:cNvSpPr>
            <a:spLocks/>
          </p:cNvSpPr>
          <p:nvPr/>
        </p:nvSpPr>
        <p:spPr bwMode="auto">
          <a:xfrm>
            <a:off x="6228150" y="4460213"/>
            <a:ext cx="4910352" cy="80021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91440" rIns="0" bIns="91440" numCol="1" spcCol="0" rtlCol="0" fromWordArt="0" anchor="ctr" anchorCtr="0" forceAA="0" compatLnSpc="1">
            <a:prstTxWarp prst="textNoShape">
              <a:avLst/>
            </a:prstTxWarp>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w="3175">
                  <a:noFill/>
                </a:ln>
                <a:solidFill>
                  <a:srgbClr val="FFFFFF"/>
                </a:solidFill>
                <a:effectLst/>
                <a:uLnTx/>
                <a:uFillTx/>
                <a:latin typeface="Segoe UI"/>
                <a:ea typeface="+mn-ea"/>
                <a:cs typeface="+mn-cs"/>
              </a:rPr>
              <a:t>OneLake provides a data lake as a service </a:t>
            </a:r>
            <a:r>
              <a:rPr kumimoji="0" lang="en-US" sz="2000" b="0" i="0" u="none" strike="noStrike" kern="1200" cap="none" spc="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a:ea typeface="+mn-ea"/>
                <a:cs typeface="+mn-cs"/>
              </a:rPr>
              <a:t>without you needing to build it</a:t>
            </a:r>
          </a:p>
        </p:txBody>
      </p:sp>
    </p:spTree>
    <p:extLst>
      <p:ext uri="{BB962C8B-B14F-4D97-AF65-F5344CB8AC3E}">
        <p14:creationId xmlns:p14="http://schemas.microsoft.com/office/powerpoint/2010/main" val="221574258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42" presetClass="path" presetSubtype="0" decel="100000" fill="hold" grpId="1" nodeType="withEffect">
                                  <p:stCondLst>
                                    <p:cond delay="0"/>
                                  </p:stCondLst>
                                  <p:childTnLst>
                                    <p:animMotion origin="layout" path="M 0 -4.44444E-6 L 0 0.03542 " pathEditMode="relative" rAng="0" ptsTypes="AA">
                                      <p:cBhvr>
                                        <p:cTn id="9" dur="700" spd="-100000" fill="hold"/>
                                        <p:tgtEl>
                                          <p:spTgt spid="17"/>
                                        </p:tgtEl>
                                        <p:attrNameLst>
                                          <p:attrName>ppt_x</p:attrName>
                                          <p:attrName>ppt_y</p:attrName>
                                        </p:attrNameLst>
                                      </p:cBhvr>
                                      <p:rCtr x="0" y="1759"/>
                                    </p:animMotion>
                                  </p:childTnLst>
                                </p:cTn>
                              </p:par>
                              <p:par>
                                <p:cTn id="10" presetID="10"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nodeType="withEffect">
                                  <p:stCondLst>
                                    <p:cond delay="0"/>
                                  </p:stCondLst>
                                  <p:childTnLst>
                                    <p:animMotion origin="layout" path="M 3.95833E-6 4.44444E-6 L 3.95833E-6 0.03541 " pathEditMode="relative" rAng="0" ptsTypes="AA">
                                      <p:cBhvr>
                                        <p:cTn id="14" dur="700" spd="-100000" fill="hold"/>
                                        <p:tgtEl>
                                          <p:spTgt spid="3"/>
                                        </p:tgtEl>
                                        <p:attrNameLst>
                                          <p:attrName>ppt_x</p:attrName>
                                          <p:attrName>ppt_y</p:attrName>
                                        </p:attrNameLst>
                                      </p:cBhvr>
                                      <p:rCtr x="0" y="1759"/>
                                    </p:animMotion>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42" presetClass="path" presetSubtype="0" decel="100000" fill="hold" grpId="1" nodeType="withEffect">
                                  <p:stCondLst>
                                    <p:cond delay="0"/>
                                  </p:stCondLst>
                                  <p:childTnLst>
                                    <p:animMotion origin="layout" path="M 3.95833E-6 2.22222E-6 L 3.95833E-6 0.03541 " pathEditMode="relative" rAng="0" ptsTypes="AA">
                                      <p:cBhvr>
                                        <p:cTn id="19" dur="700" spd="-100000" fill="hold"/>
                                        <p:tgtEl>
                                          <p:spTgt spid="5"/>
                                        </p:tgtEl>
                                        <p:attrNameLst>
                                          <p:attrName>ppt_x</p:attrName>
                                          <p:attrName>ppt_y</p:attrName>
                                        </p:attrNameLst>
                                      </p:cBhvr>
                                      <p:rCtr x="0" y="1759"/>
                                    </p:animMotion>
                                  </p:childTnLst>
                                </p:cTn>
                              </p:par>
                              <p:par>
                                <p:cTn id="20" presetID="10" presetClass="entr" presetSubtype="0" fill="hold"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42" presetClass="path" presetSubtype="0" decel="100000" fill="hold" nodeType="withEffect">
                                  <p:stCondLst>
                                    <p:cond delay="0"/>
                                  </p:stCondLst>
                                  <p:childTnLst>
                                    <p:animMotion origin="layout" path="M 1.45833E-6 4.44444E-6 L 1.45833E-6 0.03541 " pathEditMode="relative" rAng="0" ptsTypes="AA">
                                      <p:cBhvr>
                                        <p:cTn id="24" dur="700" spd="-100000" fill="hold"/>
                                        <p:tgtEl>
                                          <p:spTgt spid="16"/>
                                        </p:tgtEl>
                                        <p:attrNameLst>
                                          <p:attrName>ppt_x</p:attrName>
                                          <p:attrName>ppt_y</p:attrName>
                                        </p:attrNameLst>
                                      </p:cBhvr>
                                      <p:rCtr x="0" y="1759"/>
                                    </p:animMotion>
                                  </p:childTnLst>
                                </p:cTn>
                              </p:par>
                              <p:par>
                                <p:cTn id="25" presetID="10"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par>
                                <p:cTn id="28" presetID="42" presetClass="path" presetSubtype="0" decel="100000" fill="hold" nodeType="withEffect">
                                  <p:stCondLst>
                                    <p:cond delay="0"/>
                                  </p:stCondLst>
                                  <p:childTnLst>
                                    <p:animMotion origin="layout" path="M -1.04167E-6 -7.40741E-7 L -1.04167E-6 0.03542 " pathEditMode="relative" rAng="0" ptsTypes="AA">
                                      <p:cBhvr>
                                        <p:cTn id="29" dur="700" spd="-100000" fill="hold"/>
                                        <p:tgtEl>
                                          <p:spTgt spid="4"/>
                                        </p:tgtEl>
                                        <p:attrNameLst>
                                          <p:attrName>ppt_x</p:attrName>
                                          <p:attrName>ppt_y</p:attrName>
                                        </p:attrNameLst>
                                      </p:cBhvr>
                                      <p:rCtr x="0" y="1759"/>
                                    </p:animMotion>
                                  </p:childTnLst>
                                </p:cTn>
                              </p:par>
                              <p:par>
                                <p:cTn id="30" presetID="10" presetClass="entr" presetSubtype="0"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par>
                                <p:cTn id="33" presetID="42" presetClass="path" presetSubtype="0" decel="100000" fill="hold" grpId="1" nodeType="withEffect">
                                  <p:stCondLst>
                                    <p:cond delay="0"/>
                                  </p:stCondLst>
                                  <p:childTnLst>
                                    <p:animMotion origin="layout" path="M -1.04167E-6 2.22222E-6 L -1.04167E-6 0.03541 " pathEditMode="relative" rAng="0" ptsTypes="AA">
                                      <p:cBhvr>
                                        <p:cTn id="34" dur="700" spd="-100000" fill="hold"/>
                                        <p:tgtEl>
                                          <p:spTgt spid="7"/>
                                        </p:tgtEl>
                                        <p:attrNameLst>
                                          <p:attrName>ppt_x</p:attrName>
                                          <p:attrName>ppt_y</p:attrName>
                                        </p:attrNameLst>
                                      </p:cBhvr>
                                      <p:rCtr x="0" y="1759"/>
                                    </p:animMotion>
                                  </p:childTnLst>
                                </p:cTn>
                              </p:par>
                              <p:par>
                                <p:cTn id="35" presetID="10"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42" presetClass="path" presetSubtype="0" decel="100000" fill="hold" grpId="1" nodeType="withEffect">
                                  <p:stCondLst>
                                    <p:cond delay="0"/>
                                  </p:stCondLst>
                                  <p:childTnLst>
                                    <p:animMotion origin="layout" path="M 6.25E-7 3.7037E-6 L 6.25E-7 0.03541 " pathEditMode="relative" rAng="0" ptsTypes="AA">
                                      <p:cBhvr>
                                        <p:cTn id="39" dur="700" spd="-100000" fill="hold"/>
                                        <p:tgtEl>
                                          <p:spTgt spid="8"/>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5" grpId="0"/>
      <p:bldP spid="5" grpId="1"/>
      <p:bldP spid="7" grpId="0"/>
      <p:bldP spid="7" grpId="1"/>
      <p:bldP spid="8" grpId="0" animBg="1"/>
      <p:bldP spid="8"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EAB2CB-C462-67FC-C707-1EC4BCD46EBE}"/>
            </a:ext>
          </a:extLst>
        </p:cNvPr>
        <p:cNvGrpSpPr/>
        <p:nvPr/>
      </p:nvGrpSpPr>
      <p:grpSpPr>
        <a:xfrm>
          <a:off x="0" y="0"/>
          <a:ext cx="0" cy="0"/>
          <a:chOff x="0" y="0"/>
          <a:chExt cx="0" cy="0"/>
        </a:xfrm>
      </p:grpSpPr>
      <p:sp>
        <p:nvSpPr>
          <p:cNvPr id="173" name="Text Placeholder 103">
            <a:extLst>
              <a:ext uri="{FF2B5EF4-FFF2-40B4-BE49-F238E27FC236}">
                <a16:creationId xmlns:a16="http://schemas.microsoft.com/office/drawing/2014/main" id="{0AA84BBB-7239-4442-59DE-FEDD1662BF54}"/>
              </a:ext>
            </a:extLst>
          </p:cNvPr>
          <p:cNvSpPr txBox="1">
            <a:spLocks/>
          </p:cNvSpPr>
          <p:nvPr/>
        </p:nvSpPr>
        <p:spPr>
          <a:xfrm>
            <a:off x="602115" y="1030419"/>
            <a:ext cx="9427138" cy="369332"/>
          </a:xfrm>
          <a:prstGeom prst="rect">
            <a:avLst/>
          </a:prstGeom>
        </p:spPr>
        <p:txBody>
          <a:bodyPr vert="horz" wrap="square" lIns="0" tIns="0" rIns="0" bIns="0" rtlCol="0" anchor="t">
            <a:spAutoFit/>
          </a:bodyPr>
          <a:lstStyle>
            <a:lvl1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70000">
                      <a:srgbClr val="49C5B1"/>
                    </a:gs>
                    <a:gs pos="0">
                      <a:srgbClr val="8DE971"/>
                    </a:gs>
                  </a:gsLst>
                  <a:path path="circle">
                    <a:fillToRect l="100000" t="100000"/>
                  </a:path>
                </a:gradFill>
                <a:latin typeface="+mj-lt"/>
                <a:ea typeface="+mn-ea"/>
                <a:cs typeface="Segoe UI" panose="020B0502040204020203" pitchFamily="34" charset="0"/>
              </a:defRPr>
            </a:lvl1pPr>
            <a:lvl2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2pPr>
            <a:lvl3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3pPr>
            <a:lvl4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4pPr>
            <a:lvl5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1340707" rtl="0" eaLnBrk="1" fontAlgn="base" latinLnBrk="0" hangingPunct="1">
              <a:lnSpc>
                <a:spcPct val="100000"/>
              </a:lnSpc>
              <a:spcBef>
                <a:spcPct val="0"/>
              </a:spcBef>
              <a:spcAft>
                <a:spcPct val="0"/>
              </a:spcAft>
              <a:buClrTx/>
              <a:buSzPct val="90000"/>
              <a:buFont typeface="Wingdings" panose="05000000000000000000" pitchFamily="2" charset="2"/>
              <a:buNone/>
              <a:tabLst>
                <a:tab pos="1636660" algn="l"/>
              </a:tabLst>
              <a:defRPr/>
            </a:pPr>
            <a:r>
              <a:rPr kumimoji="0" lang="en-US" sz="24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t>Cross-cloud shortcuts &amp; mirroring</a:t>
            </a:r>
          </a:p>
        </p:txBody>
      </p:sp>
      <p:sp>
        <p:nvSpPr>
          <p:cNvPr id="2" name="Title 1">
            <a:extLst>
              <a:ext uri="{FF2B5EF4-FFF2-40B4-BE49-F238E27FC236}">
                <a16:creationId xmlns:a16="http://schemas.microsoft.com/office/drawing/2014/main" id="{4450DFE3-AD20-F240-A59F-ADD3F08149E6}"/>
              </a:ext>
            </a:extLst>
          </p:cNvPr>
          <p:cNvSpPr>
            <a:spLocks noGrp="1"/>
          </p:cNvSpPr>
          <p:nvPr>
            <p:ph type="title"/>
          </p:nvPr>
        </p:nvSpPr>
        <p:spPr/>
        <p:txBody>
          <a:bodyPr lIns="0">
            <a:normAutofit/>
          </a:bodyPr>
          <a:lstStyle/>
          <a:p>
            <a:r>
              <a:rPr lang="en-US"/>
              <a:t>Unifying data in OneLake</a:t>
            </a:r>
          </a:p>
        </p:txBody>
      </p:sp>
      <p:grpSp>
        <p:nvGrpSpPr>
          <p:cNvPr id="12" name="Group 11">
            <a:extLst>
              <a:ext uri="{FF2B5EF4-FFF2-40B4-BE49-F238E27FC236}">
                <a16:creationId xmlns:a16="http://schemas.microsoft.com/office/drawing/2014/main" id="{C481624A-3E9F-4C20-882E-2136B7596E9F}"/>
              </a:ext>
            </a:extLst>
          </p:cNvPr>
          <p:cNvGrpSpPr/>
          <p:nvPr/>
        </p:nvGrpSpPr>
        <p:grpSpPr>
          <a:xfrm>
            <a:off x="8092966" y="1806487"/>
            <a:ext cx="3466027" cy="4419234"/>
            <a:chOff x="7933898" y="2235955"/>
            <a:chExt cx="3675490" cy="2995762"/>
          </a:xfrm>
        </p:grpSpPr>
        <p:sp>
          <p:nvSpPr>
            <p:cNvPr id="13" name="Rounded Rectangle 31">
              <a:extLst>
                <a:ext uri="{FF2B5EF4-FFF2-40B4-BE49-F238E27FC236}">
                  <a16:creationId xmlns:a16="http://schemas.microsoft.com/office/drawing/2014/main" id="{C46D3AD2-CB91-2A99-AFF5-4ED21809921E}"/>
                </a:ext>
                <a:ext uri="{C183D7F6-B498-43B3-948B-1728B52AA6E4}">
                  <adec:decorative xmlns:adec="http://schemas.microsoft.com/office/drawing/2017/decorative" val="1"/>
                </a:ext>
              </a:extLst>
            </p:cNvPr>
            <p:cNvSpPr/>
            <p:nvPr/>
          </p:nvSpPr>
          <p:spPr bwMode="auto">
            <a:xfrm>
              <a:off x="7933898" y="2235955"/>
              <a:ext cx="3675490" cy="2995762"/>
            </a:xfrm>
            <a:prstGeom prst="roundRect">
              <a:avLst>
                <a:gd name="adj" fmla="val 4707"/>
              </a:avLst>
            </a:prstGeom>
            <a:ln w="12700" cap="rnd">
              <a:solidFill>
                <a:srgbClr val="3A4953"/>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2634" rIns="0" bIns="0" numCol="1" spcCol="0" rtlCol="0" fromWordArt="0" anchor="ctr" anchorCtr="0" forceAA="0" compatLnSpc="1">
              <a:prstTxWarp prst="textNoShape">
                <a:avLst/>
              </a:prstTxWarp>
              <a:noAutofit/>
            </a:bodyPr>
            <a:lstStyle/>
            <a:p>
              <a:pPr marL="0" marR="0" lvl="0" indent="0" algn="ctr" defTabSz="811702" rtl="0" eaLnBrk="1" fontAlgn="auto" latinLnBrk="0" hangingPunct="1">
                <a:lnSpc>
                  <a:spcPct val="100000"/>
                </a:lnSpc>
                <a:spcBef>
                  <a:spcPts val="174"/>
                </a:spcBef>
                <a:spcAft>
                  <a:spcPts val="0"/>
                </a:spcAft>
                <a:buClrTx/>
                <a:buSzTx/>
                <a:buFontTx/>
                <a:buNone/>
                <a:tabLst/>
                <a:defRPr/>
              </a:pPr>
              <a:endParaRPr kumimoji="0" lang="en-US" sz="2400" b="1" i="0" u="none" strike="noStrike" kern="1200" cap="none" spc="0" normalizeH="0" baseline="0" noProof="0">
                <a:ln>
                  <a:noFill/>
                </a:ln>
                <a:gradFill>
                  <a:gsLst>
                    <a:gs pos="41958">
                      <a:srgbClr val="FFFFFF"/>
                    </a:gs>
                    <a:gs pos="63000">
                      <a:srgbClr val="FFFFFF"/>
                    </a:gs>
                  </a:gsLst>
                  <a:lin ang="0" scaled="0"/>
                </a:gradFill>
                <a:effectLst/>
                <a:uLnTx/>
                <a:uFillTx/>
                <a:latin typeface="Segoe UI Semibold"/>
                <a:ea typeface="+mn-ea"/>
                <a:cs typeface="+mn-cs"/>
              </a:endParaRPr>
            </a:p>
          </p:txBody>
        </p:sp>
        <p:sp>
          <p:nvSpPr>
            <p:cNvPr id="14" name="TextBox 13">
              <a:extLst>
                <a:ext uri="{FF2B5EF4-FFF2-40B4-BE49-F238E27FC236}">
                  <a16:creationId xmlns:a16="http://schemas.microsoft.com/office/drawing/2014/main" id="{3E23A71A-B635-9C79-D6A9-0B7F2BE6CD39}"/>
                </a:ext>
              </a:extLst>
            </p:cNvPr>
            <p:cNvSpPr txBox="1"/>
            <p:nvPr/>
          </p:nvSpPr>
          <p:spPr>
            <a:xfrm>
              <a:off x="8002440" y="2357280"/>
              <a:ext cx="3482991" cy="2427169"/>
            </a:xfrm>
            <a:prstGeom prst="rect">
              <a:avLst/>
            </a:prstGeom>
            <a:noFill/>
          </p:spPr>
          <p:txBody>
            <a:bodyPr wrap="square" rtlCol="0">
              <a:spAutoFit/>
            </a:bodyPr>
            <a:lstStyle>
              <a:defPPr>
                <a:defRPr lang="en-US"/>
              </a:defPPr>
              <a:lvl1pPr marL="342900" indent="-342900">
                <a:buFont typeface="Arial" panose="020B0604020202020204" pitchFamily="34" charset="0"/>
                <a:buChar char="•"/>
                <a:defRPr sz="1600">
                  <a:latin typeface="Segoe UI" panose="020B0502040204020203" pitchFamily="34" charset="0"/>
                  <a:cs typeface="Segoe UI" panose="020B0502040204020203" pitchFamily="34" charset="0"/>
                </a:defRPr>
              </a:lvl1pPr>
            </a:lstStyle>
            <a:p>
              <a:pPr marL="49212" marR="0" lvl="0" indent="0" algn="l" defTabSz="914400" rtl="0" eaLnBrk="1" fontAlgn="auto" latinLnBrk="0" hangingPunct="1">
                <a:lnSpc>
                  <a:spcPct val="100000"/>
                </a:lnSpc>
                <a:spcBef>
                  <a:spcPts val="0"/>
                </a:spcBef>
                <a:spcAft>
                  <a:spcPts val="4000"/>
                </a:spcAft>
                <a:buClrTx/>
                <a:buSzTx/>
                <a:buFont typeface="Arial" panose="020B0604020202020204" pitchFamily="34" charset="0"/>
                <a:buNone/>
                <a:tabLst/>
                <a:defRPr/>
              </a:pPr>
              <a:r>
                <a:rPr kumimoji="0" lang="en-US" sz="20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First </a:t>
              </a:r>
              <a:r>
                <a:rPr kumimoji="0" lang="en-US" sz="20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t>multi-cloud </a:t>
              </a:r>
              <a:br>
                <a:rPr kumimoji="0" lang="en-US" sz="20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20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SaaS data lake</a:t>
              </a:r>
            </a:p>
            <a:p>
              <a:pPr marL="49212" marR="0" lvl="0" indent="0" algn="l" defTabSz="914400" rtl="0" eaLnBrk="1" fontAlgn="auto" latinLnBrk="0" hangingPunct="1">
                <a:lnSpc>
                  <a:spcPct val="100000"/>
                </a:lnSpc>
                <a:spcBef>
                  <a:spcPts val="0"/>
                </a:spcBef>
                <a:spcAft>
                  <a:spcPts val="4000"/>
                </a:spcAft>
                <a:buClrTx/>
                <a:buSzTx/>
                <a:buFont typeface="Arial" panose="020B0604020202020204" pitchFamily="34" charset="0"/>
                <a:buNone/>
                <a:tabLst/>
                <a:defRPr/>
              </a:pPr>
              <a:r>
                <a:rPr kumimoji="0" lang="en-US" sz="20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Shortcuts for existing </a:t>
              </a:r>
              <a:br>
                <a:rPr kumimoji="0" lang="en-US" sz="20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20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data </a:t>
              </a:r>
              <a:r>
                <a:rPr kumimoji="0" lang="en-US" sz="20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t>cross clouds and </a:t>
              </a:r>
              <a:br>
                <a:rPr kumimoji="0" lang="en-US" sz="20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br>
              <a:r>
                <a:rPr kumimoji="0" lang="en-US" sz="20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t>on-premises </a:t>
              </a:r>
            </a:p>
            <a:p>
              <a:pPr marL="49212" marR="0" lvl="0" indent="0" algn="l" defTabSz="914400" rtl="0" eaLnBrk="1" fontAlgn="auto" latinLnBrk="0" hangingPunct="1">
                <a:lnSpc>
                  <a:spcPct val="100000"/>
                </a:lnSpc>
                <a:spcBef>
                  <a:spcPts val="0"/>
                </a:spcBef>
                <a:spcAft>
                  <a:spcPts val="4000"/>
                </a:spcAft>
                <a:buClrTx/>
                <a:buSzTx/>
                <a:buFont typeface="Arial" panose="020B0604020202020204" pitchFamily="34" charset="0"/>
                <a:buNone/>
                <a:tabLst/>
                <a:defRPr/>
              </a:pPr>
              <a:r>
                <a:rPr kumimoji="0" lang="en-US" sz="20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Mirroring to add </a:t>
              </a:r>
              <a:br>
                <a:rPr kumimoji="0" lang="en-US" sz="20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20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t>whole databases </a:t>
              </a:r>
              <a:r>
                <a:rPr kumimoji="0" lang="en-US" sz="20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into the OneLake data estate</a:t>
              </a:r>
            </a:p>
          </p:txBody>
        </p:sp>
        <p:cxnSp>
          <p:nvCxnSpPr>
            <p:cNvPr id="15" name="Straight Connector 14">
              <a:extLst>
                <a:ext uri="{FF2B5EF4-FFF2-40B4-BE49-F238E27FC236}">
                  <a16:creationId xmlns:a16="http://schemas.microsoft.com/office/drawing/2014/main" id="{1A5DD5E2-902B-34F8-67C1-0A30BDAC929E}"/>
                </a:ext>
              </a:extLst>
            </p:cNvPr>
            <p:cNvCxnSpPr>
              <a:cxnSpLocks/>
            </p:cNvCxnSpPr>
            <p:nvPr/>
          </p:nvCxnSpPr>
          <p:spPr>
            <a:xfrm>
              <a:off x="8150778" y="2982334"/>
              <a:ext cx="3215939" cy="0"/>
            </a:xfrm>
            <a:prstGeom prst="line">
              <a:avLst/>
            </a:prstGeom>
            <a:ln>
              <a:solidFill>
                <a:schemeClr val="tx1">
                  <a:alpha val="20000"/>
                </a:schemeClr>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DA871CD-9519-8EA0-D83D-1C34F82E1790}"/>
                </a:ext>
              </a:extLst>
            </p:cNvPr>
            <p:cNvCxnSpPr>
              <a:cxnSpLocks/>
            </p:cNvCxnSpPr>
            <p:nvPr/>
          </p:nvCxnSpPr>
          <p:spPr>
            <a:xfrm>
              <a:off x="8150778" y="3940594"/>
              <a:ext cx="3215939" cy="0"/>
            </a:xfrm>
            <a:prstGeom prst="line">
              <a:avLst/>
            </a:prstGeom>
            <a:ln>
              <a:solidFill>
                <a:schemeClr val="tx1">
                  <a:alpha val="20000"/>
                </a:schemeClr>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3" name="Rounded Rectangle 38">
            <a:extLst>
              <a:ext uri="{FF2B5EF4-FFF2-40B4-BE49-F238E27FC236}">
                <a16:creationId xmlns:a16="http://schemas.microsoft.com/office/drawing/2014/main" id="{0AFA40FA-3966-4140-DD74-F635951DF42B}"/>
              </a:ext>
            </a:extLst>
          </p:cNvPr>
          <p:cNvSpPr/>
          <p:nvPr/>
        </p:nvSpPr>
        <p:spPr bwMode="auto">
          <a:xfrm>
            <a:off x="563878" y="1806486"/>
            <a:ext cx="7300243" cy="4419233"/>
          </a:xfrm>
          <a:prstGeom prst="roundRect">
            <a:avLst>
              <a:gd name="adj" fmla="val 3596"/>
            </a:avLst>
          </a:prstGeom>
          <a:ln w="12700" cap="rnd">
            <a:gradFill flip="none" rotWithShape="1">
              <a:gsLst>
                <a:gs pos="0">
                  <a:srgbClr val="F65567"/>
                </a:gs>
                <a:gs pos="32000">
                  <a:srgbClr val="AC35AF"/>
                </a:gs>
                <a:gs pos="68000">
                  <a:srgbClr val="0A6BBA"/>
                </a:gs>
                <a:gs pos="100000">
                  <a:srgbClr val="31858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nvGrpSpPr>
          <p:cNvPr id="5" name="Group 4">
            <a:extLst>
              <a:ext uri="{FF2B5EF4-FFF2-40B4-BE49-F238E27FC236}">
                <a16:creationId xmlns:a16="http://schemas.microsoft.com/office/drawing/2014/main" id="{DB06EA45-6914-84E5-515A-217EF82AA932}"/>
              </a:ext>
            </a:extLst>
          </p:cNvPr>
          <p:cNvGrpSpPr/>
          <p:nvPr/>
        </p:nvGrpSpPr>
        <p:grpSpPr>
          <a:xfrm>
            <a:off x="1149398" y="3572337"/>
            <a:ext cx="6121622" cy="1127259"/>
            <a:chOff x="1149398" y="3572337"/>
            <a:chExt cx="6121622" cy="1127259"/>
          </a:xfrm>
        </p:grpSpPr>
        <p:sp>
          <p:nvSpPr>
            <p:cNvPr id="6" name="Rounded Rectangle 45">
              <a:extLst>
                <a:ext uri="{FF2B5EF4-FFF2-40B4-BE49-F238E27FC236}">
                  <a16:creationId xmlns:a16="http://schemas.microsoft.com/office/drawing/2014/main" id="{70ADF2E4-0673-168B-5C86-5DB5D03E4A8A}"/>
                </a:ext>
              </a:extLst>
            </p:cNvPr>
            <p:cNvSpPr/>
            <p:nvPr/>
          </p:nvSpPr>
          <p:spPr>
            <a:xfrm>
              <a:off x="1149398" y="3572337"/>
              <a:ext cx="6121622" cy="1127259"/>
            </a:xfrm>
            <a:prstGeom prst="roundRect">
              <a:avLst>
                <a:gd name="adj" fmla="val 6520"/>
              </a:avLst>
            </a:prstGeom>
            <a:solidFill>
              <a:srgbClr val="3A4953">
                <a:alpha val="5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82880" numCol="1" spcCol="0" rtlCol="0" fromWordArt="0" anchor="b" anchorCtr="0" forceAA="0" compatLnSpc="1">
              <a:prstTxWarp prst="textNoShape">
                <a:avLst/>
              </a:prstTxWarp>
              <a:noAutofit/>
            </a:bodyPr>
            <a:lstStyle/>
            <a:p>
              <a:pPr marL="0" marR="0" lvl="0" indent="0" algn="ctr" defTabSz="564085"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74138">
                        <a:srgbClr val="FFFFFF"/>
                      </a:gs>
                      <a:gs pos="55000">
                        <a:srgbClr val="FFFFFF"/>
                      </a:gs>
                    </a:gsLst>
                    <a:path path="circle">
                      <a:fillToRect l="100000" t="100000"/>
                    </a:path>
                  </a:gradFill>
                  <a:effectLst/>
                  <a:uLnTx/>
                  <a:uFillTx/>
                  <a:latin typeface="Segoe UI Semibold"/>
                  <a:ea typeface="+mn-ea"/>
                  <a:cs typeface="Segoe UI" pitchFamily="34" charset="0"/>
                </a:rPr>
                <a:t>OneLake</a:t>
              </a:r>
            </a:p>
          </p:txBody>
        </p:sp>
        <p:pic>
          <p:nvPicPr>
            <p:cNvPr id="7" name="Picture 6" descr="Logo, company name&#10;&#10;Description automatically generated">
              <a:extLst>
                <a:ext uri="{FF2B5EF4-FFF2-40B4-BE49-F238E27FC236}">
                  <a16:creationId xmlns:a16="http://schemas.microsoft.com/office/drawing/2014/main" id="{B049DE81-9AC1-76F2-9E82-19D57F770C2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916" r="-7916"/>
            <a:stretch/>
          </p:blipFill>
          <p:spPr>
            <a:xfrm>
              <a:off x="3897153" y="3728710"/>
              <a:ext cx="562731" cy="486767"/>
            </a:xfrm>
            <a:prstGeom prst="rect">
              <a:avLst/>
            </a:prstGeom>
          </p:spPr>
        </p:pic>
      </p:grpSp>
      <p:grpSp>
        <p:nvGrpSpPr>
          <p:cNvPr id="8" name="Group 7">
            <a:extLst>
              <a:ext uri="{FF2B5EF4-FFF2-40B4-BE49-F238E27FC236}">
                <a16:creationId xmlns:a16="http://schemas.microsoft.com/office/drawing/2014/main" id="{1436E8D8-D94E-FF8E-BED3-F2B630879EDF}"/>
              </a:ext>
            </a:extLst>
          </p:cNvPr>
          <p:cNvGrpSpPr/>
          <p:nvPr/>
        </p:nvGrpSpPr>
        <p:grpSpPr>
          <a:xfrm>
            <a:off x="1172286" y="4698865"/>
            <a:ext cx="685800" cy="1164212"/>
            <a:chOff x="1172286" y="4698865"/>
            <a:chExt cx="685800" cy="1164212"/>
          </a:xfrm>
        </p:grpSpPr>
        <p:sp>
          <p:nvSpPr>
            <p:cNvPr id="10" name="TextBox 9">
              <a:extLst>
                <a:ext uri="{FF2B5EF4-FFF2-40B4-BE49-F238E27FC236}">
                  <a16:creationId xmlns:a16="http://schemas.microsoft.com/office/drawing/2014/main" id="{EE007E92-D530-18B9-D557-81E2ECE37586}"/>
                </a:ext>
              </a:extLst>
            </p:cNvPr>
            <p:cNvSpPr txBox="1"/>
            <p:nvPr/>
          </p:nvSpPr>
          <p:spPr>
            <a:xfrm>
              <a:off x="1240866" y="5615287"/>
              <a:ext cx="548640" cy="1384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gradFill>
                    <a:gsLst>
                      <a:gs pos="35000">
                        <a:srgbClr val="FFFFFF"/>
                      </a:gs>
                      <a:gs pos="0">
                        <a:srgbClr val="FFFFFF"/>
                      </a:gs>
                    </a:gsLst>
                    <a:path path="circle">
                      <a:fillToRect l="100000" t="100000"/>
                    </a:path>
                  </a:gradFill>
                  <a:effectLst/>
                  <a:uLnTx/>
                  <a:uFillTx/>
                  <a:latin typeface="Segoe UI"/>
                  <a:ea typeface="+mn-ea"/>
                  <a:cs typeface="+mn-cs"/>
                </a:rPr>
                <a:t>Azure</a:t>
              </a:r>
            </a:p>
          </p:txBody>
        </p:sp>
        <p:pic>
          <p:nvPicPr>
            <p:cNvPr id="11" name="Picture 10" descr="Icon&#10;&#10;Description automatically generated">
              <a:extLst>
                <a:ext uri="{FF2B5EF4-FFF2-40B4-BE49-F238E27FC236}">
                  <a16:creationId xmlns:a16="http://schemas.microsoft.com/office/drawing/2014/main" id="{3E134B2F-DEA4-7FE2-095A-4488897CFB74}"/>
                </a:ext>
              </a:extLst>
            </p:cNvPr>
            <p:cNvPicPr>
              <a:picLocks noChangeAspect="1"/>
            </p:cNvPicPr>
            <p:nvPr/>
          </p:nvPicPr>
          <p:blipFill rotWithShape="1">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27136" r="26607"/>
            <a:stretch/>
          </p:blipFill>
          <p:spPr>
            <a:xfrm>
              <a:off x="1390504" y="5215879"/>
              <a:ext cx="249365" cy="283016"/>
            </a:xfrm>
            <a:prstGeom prst="rect">
              <a:avLst/>
            </a:prstGeom>
          </p:spPr>
        </p:pic>
        <p:sp>
          <p:nvSpPr>
            <p:cNvPr id="17" name="Rounded Rectangle 157">
              <a:extLst>
                <a:ext uri="{FF2B5EF4-FFF2-40B4-BE49-F238E27FC236}">
                  <a16:creationId xmlns:a16="http://schemas.microsoft.com/office/drawing/2014/main" id="{9CCDFE1D-9252-A0D5-CE77-4AAB609AB6C9}"/>
                </a:ext>
              </a:extLst>
            </p:cNvPr>
            <p:cNvSpPr/>
            <p:nvPr/>
          </p:nvSpPr>
          <p:spPr bwMode="auto">
            <a:xfrm>
              <a:off x="1172286" y="5037421"/>
              <a:ext cx="685800" cy="825656"/>
            </a:xfrm>
            <a:prstGeom prst="roundRect">
              <a:avLst>
                <a:gd name="adj" fmla="val 7450"/>
              </a:avLst>
            </a:prstGeom>
            <a:noFill/>
            <a:ln w="12700" cap="rnd" cmpd="sng" algn="ctr">
              <a:solidFill>
                <a:schemeClr val="tx1"/>
              </a:solidFill>
              <a:prstDash val="sysDash"/>
              <a:headEnd type="none" w="med" len="med"/>
              <a:tailEnd type="arrow" w="lg" len="sm"/>
            </a:ln>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cxnSp>
          <p:nvCxnSpPr>
            <p:cNvPr id="18" name="Straight Connector 17">
              <a:extLst>
                <a:ext uri="{FF2B5EF4-FFF2-40B4-BE49-F238E27FC236}">
                  <a16:creationId xmlns:a16="http://schemas.microsoft.com/office/drawing/2014/main" id="{5F1B0BFF-FF2B-204D-CDF2-457F722C151D}"/>
                </a:ext>
              </a:extLst>
            </p:cNvPr>
            <p:cNvCxnSpPr>
              <a:cxnSpLocks/>
            </p:cNvCxnSpPr>
            <p:nvPr/>
          </p:nvCxnSpPr>
          <p:spPr>
            <a:xfrm flipV="1">
              <a:off x="1515186" y="4698865"/>
              <a:ext cx="0" cy="338556"/>
            </a:xfrm>
            <a:prstGeom prst="line">
              <a:avLst/>
            </a:prstGeom>
            <a:noFill/>
            <a:ln w="12700" cap="rnd" cmpd="sng" algn="ctr">
              <a:solidFill>
                <a:schemeClr val="tx1"/>
              </a:solidFill>
              <a:prstDash val="sysDash"/>
              <a:headEnd type="none" w="med" len="med"/>
              <a:tailEnd type="arrow" w="lg" len="sm"/>
            </a:ln>
            <a:effectLst/>
          </p:spPr>
        </p:cxnSp>
      </p:grpSp>
      <p:grpSp>
        <p:nvGrpSpPr>
          <p:cNvPr id="19" name="Group 18">
            <a:extLst>
              <a:ext uri="{FF2B5EF4-FFF2-40B4-BE49-F238E27FC236}">
                <a16:creationId xmlns:a16="http://schemas.microsoft.com/office/drawing/2014/main" id="{A2D65ECF-D104-470C-D2E8-CC248674A47F}"/>
              </a:ext>
            </a:extLst>
          </p:cNvPr>
          <p:cNvGrpSpPr/>
          <p:nvPr/>
        </p:nvGrpSpPr>
        <p:grpSpPr>
          <a:xfrm>
            <a:off x="3473649" y="4698865"/>
            <a:ext cx="685800" cy="1164212"/>
            <a:chOff x="3479160" y="4698865"/>
            <a:chExt cx="685800" cy="1164212"/>
          </a:xfrm>
        </p:grpSpPr>
        <p:pic>
          <p:nvPicPr>
            <p:cNvPr id="20" name="Picture 19">
              <a:extLst>
                <a:ext uri="{FF2B5EF4-FFF2-40B4-BE49-F238E27FC236}">
                  <a16:creationId xmlns:a16="http://schemas.microsoft.com/office/drawing/2014/main" id="{3D76B0BC-A85A-D820-9B81-E3EB7D5D704B}"/>
                </a:ext>
              </a:extLst>
            </p:cNvPr>
            <p:cNvPicPr>
              <a:picLocks noChangeAspect="1"/>
            </p:cNvPicPr>
            <p:nvPr/>
          </p:nvPicPr>
          <p:blipFill>
            <a:blip r:embed="rId6"/>
            <a:stretch>
              <a:fillRect/>
            </a:stretch>
          </p:blipFill>
          <p:spPr>
            <a:xfrm>
              <a:off x="3667485" y="5211904"/>
              <a:ext cx="309151" cy="290965"/>
            </a:xfrm>
            <a:prstGeom prst="rect">
              <a:avLst/>
            </a:prstGeom>
          </p:spPr>
        </p:pic>
        <p:sp>
          <p:nvSpPr>
            <p:cNvPr id="21" name="Rounded Rectangle 157">
              <a:extLst>
                <a:ext uri="{FF2B5EF4-FFF2-40B4-BE49-F238E27FC236}">
                  <a16:creationId xmlns:a16="http://schemas.microsoft.com/office/drawing/2014/main" id="{392EF1A9-5538-EE39-D693-56072C252B33}"/>
                </a:ext>
              </a:extLst>
            </p:cNvPr>
            <p:cNvSpPr/>
            <p:nvPr/>
          </p:nvSpPr>
          <p:spPr bwMode="auto">
            <a:xfrm>
              <a:off x="3479160" y="5037421"/>
              <a:ext cx="685800" cy="825656"/>
            </a:xfrm>
            <a:prstGeom prst="roundRect">
              <a:avLst>
                <a:gd name="adj" fmla="val 7450"/>
              </a:avLst>
            </a:prstGeom>
            <a:noFill/>
            <a:ln w="12700" cap="rnd" cmpd="sng" algn="ctr">
              <a:solidFill>
                <a:schemeClr val="tx1"/>
              </a:solidFill>
              <a:prstDash val="sysDash"/>
              <a:headEnd type="none" w="med" len="med"/>
              <a:tailEnd type="arrow" w="lg" len="sm"/>
            </a:ln>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cxnSp>
          <p:nvCxnSpPr>
            <p:cNvPr id="22" name="Straight Connector 21">
              <a:extLst>
                <a:ext uri="{FF2B5EF4-FFF2-40B4-BE49-F238E27FC236}">
                  <a16:creationId xmlns:a16="http://schemas.microsoft.com/office/drawing/2014/main" id="{3C067DF6-0F24-DFEE-C9D3-4D82E6014F04}"/>
                </a:ext>
              </a:extLst>
            </p:cNvPr>
            <p:cNvCxnSpPr>
              <a:cxnSpLocks/>
            </p:cNvCxnSpPr>
            <p:nvPr/>
          </p:nvCxnSpPr>
          <p:spPr>
            <a:xfrm flipV="1">
              <a:off x="3822060" y="4698865"/>
              <a:ext cx="0" cy="338556"/>
            </a:xfrm>
            <a:prstGeom prst="line">
              <a:avLst/>
            </a:prstGeom>
            <a:noFill/>
            <a:ln w="12700" cap="rnd" cmpd="sng" algn="ctr">
              <a:solidFill>
                <a:schemeClr val="tx1"/>
              </a:solidFill>
              <a:prstDash val="sysDash"/>
              <a:headEnd type="none" w="med" len="med"/>
              <a:tailEnd type="arrow" w="lg" len="sm"/>
            </a:ln>
            <a:effectLst/>
          </p:spPr>
        </p:cxnSp>
        <p:sp>
          <p:nvSpPr>
            <p:cNvPr id="23" name="TextBox 22">
              <a:extLst>
                <a:ext uri="{FF2B5EF4-FFF2-40B4-BE49-F238E27FC236}">
                  <a16:creationId xmlns:a16="http://schemas.microsoft.com/office/drawing/2014/main" id="{6DFC3477-020F-55C2-D0D1-B1AC70FAB8A0}"/>
                </a:ext>
              </a:extLst>
            </p:cNvPr>
            <p:cNvSpPr txBox="1"/>
            <p:nvPr/>
          </p:nvSpPr>
          <p:spPr>
            <a:xfrm>
              <a:off x="3547740" y="5615287"/>
              <a:ext cx="548640" cy="1384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gradFill>
                    <a:gsLst>
                      <a:gs pos="35000">
                        <a:srgbClr val="FFFFFF"/>
                      </a:gs>
                      <a:gs pos="0">
                        <a:srgbClr val="FFFFFF"/>
                      </a:gs>
                    </a:gsLst>
                    <a:path path="circle">
                      <a:fillToRect l="100000" t="100000"/>
                    </a:path>
                  </a:gradFill>
                  <a:effectLst/>
                  <a:uLnTx/>
                  <a:uFillTx/>
                  <a:latin typeface="Segoe UI"/>
                  <a:ea typeface="+mn-ea"/>
                  <a:cs typeface="+mn-cs"/>
                </a:rPr>
                <a:t>Dataverse</a:t>
              </a:r>
            </a:p>
          </p:txBody>
        </p:sp>
      </p:grpSp>
      <p:grpSp>
        <p:nvGrpSpPr>
          <p:cNvPr id="24" name="Group 23">
            <a:extLst>
              <a:ext uri="{FF2B5EF4-FFF2-40B4-BE49-F238E27FC236}">
                <a16:creationId xmlns:a16="http://schemas.microsoft.com/office/drawing/2014/main" id="{3A047DB4-CFC8-65E1-0611-3BE43223D517}"/>
              </a:ext>
            </a:extLst>
          </p:cNvPr>
          <p:cNvGrpSpPr/>
          <p:nvPr/>
        </p:nvGrpSpPr>
        <p:grpSpPr>
          <a:xfrm>
            <a:off x="1939407" y="4698865"/>
            <a:ext cx="685800" cy="1164212"/>
            <a:chOff x="1945931" y="4698865"/>
            <a:chExt cx="685800" cy="1164212"/>
          </a:xfrm>
        </p:grpSpPr>
        <p:sp>
          <p:nvSpPr>
            <p:cNvPr id="25" name="Rounded Rectangle 157">
              <a:extLst>
                <a:ext uri="{FF2B5EF4-FFF2-40B4-BE49-F238E27FC236}">
                  <a16:creationId xmlns:a16="http://schemas.microsoft.com/office/drawing/2014/main" id="{B36D6AE8-DE77-57EC-41AF-A68DBE0CA016}"/>
                </a:ext>
              </a:extLst>
            </p:cNvPr>
            <p:cNvSpPr/>
            <p:nvPr/>
          </p:nvSpPr>
          <p:spPr bwMode="auto">
            <a:xfrm>
              <a:off x="1945931" y="5037421"/>
              <a:ext cx="685800" cy="825656"/>
            </a:xfrm>
            <a:prstGeom prst="roundRect">
              <a:avLst>
                <a:gd name="adj" fmla="val 7450"/>
              </a:avLst>
            </a:prstGeom>
            <a:noFill/>
            <a:ln w="12700" cap="rnd" cmpd="sng" algn="ctr">
              <a:solidFill>
                <a:schemeClr val="tx1"/>
              </a:solidFill>
              <a:prstDash val="sysDash"/>
              <a:headEnd type="none" w="med" len="med"/>
              <a:tailEnd type="arrow" w="lg" len="sm"/>
            </a:ln>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cxnSp>
          <p:nvCxnSpPr>
            <p:cNvPr id="26" name="Straight Connector 25">
              <a:extLst>
                <a:ext uri="{FF2B5EF4-FFF2-40B4-BE49-F238E27FC236}">
                  <a16:creationId xmlns:a16="http://schemas.microsoft.com/office/drawing/2014/main" id="{6AB4A59B-999E-1C0F-1DE8-19DD3203FEB1}"/>
                </a:ext>
              </a:extLst>
            </p:cNvPr>
            <p:cNvCxnSpPr>
              <a:cxnSpLocks/>
            </p:cNvCxnSpPr>
            <p:nvPr/>
          </p:nvCxnSpPr>
          <p:spPr>
            <a:xfrm flipV="1">
              <a:off x="2288831" y="4698865"/>
              <a:ext cx="0" cy="338556"/>
            </a:xfrm>
            <a:prstGeom prst="line">
              <a:avLst/>
            </a:prstGeom>
            <a:noFill/>
            <a:ln w="12700" cap="rnd" cmpd="sng" algn="ctr">
              <a:solidFill>
                <a:schemeClr val="tx1"/>
              </a:solidFill>
              <a:prstDash val="sysDash"/>
              <a:headEnd type="none" w="med" len="med"/>
              <a:tailEnd type="arrow" w="lg" len="sm"/>
            </a:ln>
            <a:effectLst/>
          </p:spPr>
        </p:cxnSp>
        <p:sp>
          <p:nvSpPr>
            <p:cNvPr id="27" name="TextBox 26">
              <a:extLst>
                <a:ext uri="{FF2B5EF4-FFF2-40B4-BE49-F238E27FC236}">
                  <a16:creationId xmlns:a16="http://schemas.microsoft.com/office/drawing/2014/main" id="{07F81524-2532-48C8-6EF6-CB18920A087E}"/>
                </a:ext>
              </a:extLst>
            </p:cNvPr>
            <p:cNvSpPr txBox="1"/>
            <p:nvPr/>
          </p:nvSpPr>
          <p:spPr>
            <a:xfrm>
              <a:off x="2014511" y="5615287"/>
              <a:ext cx="548640" cy="138499"/>
            </a:xfrm>
            <a:prstGeom prst="rect">
              <a:avLst/>
            </a:prstGeom>
            <a:noFill/>
          </p:spPr>
          <p:txBody>
            <a:bodyPr wrap="square" lIns="0" tIns="0" rIns="0" bIns="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gradFill>
                    <a:gsLst>
                      <a:gs pos="0">
                        <a:srgbClr val="FFFFFF"/>
                      </a:gs>
                      <a:gs pos="35000">
                        <a:srgbClr val="FFFFFF"/>
                      </a:gs>
                    </a:gsLst>
                    <a:path path="circle">
                      <a:fillToRect l="100000" t="100000"/>
                    </a:path>
                  </a:gradFill>
                  <a:effectLst/>
                  <a:uLnTx/>
                  <a:uFillTx/>
                  <a:latin typeface="Segoe UI"/>
                  <a:ea typeface="+mn-ea"/>
                  <a:cs typeface="+mn-cs"/>
                </a:rPr>
                <a:t>AWS S3</a:t>
              </a:r>
            </a:p>
          </p:txBody>
        </p:sp>
        <p:pic>
          <p:nvPicPr>
            <p:cNvPr id="28" name="Picture 27">
              <a:extLst>
                <a:ext uri="{FF2B5EF4-FFF2-40B4-BE49-F238E27FC236}">
                  <a16:creationId xmlns:a16="http://schemas.microsoft.com/office/drawing/2014/main" id="{C32A1BB8-5001-AC11-977D-D7E3435C83E1}"/>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p:blipFill>
          <p:spPr>
            <a:xfrm>
              <a:off x="2160531" y="5230990"/>
              <a:ext cx="256601" cy="283016"/>
            </a:xfrm>
            <a:prstGeom prst="rect">
              <a:avLst/>
            </a:prstGeom>
          </p:spPr>
        </p:pic>
      </p:grpSp>
      <p:grpSp>
        <p:nvGrpSpPr>
          <p:cNvPr id="29" name="Group 28">
            <a:extLst>
              <a:ext uri="{FF2B5EF4-FFF2-40B4-BE49-F238E27FC236}">
                <a16:creationId xmlns:a16="http://schemas.microsoft.com/office/drawing/2014/main" id="{4E09316A-DD92-69D0-913B-BD4871A51B61}"/>
              </a:ext>
            </a:extLst>
          </p:cNvPr>
          <p:cNvGrpSpPr/>
          <p:nvPr/>
        </p:nvGrpSpPr>
        <p:grpSpPr>
          <a:xfrm>
            <a:off x="2706528" y="4698865"/>
            <a:ext cx="685800" cy="1164212"/>
            <a:chOff x="2703617" y="4698865"/>
            <a:chExt cx="685800" cy="1164212"/>
          </a:xfrm>
        </p:grpSpPr>
        <p:sp>
          <p:nvSpPr>
            <p:cNvPr id="30" name="Rounded Rectangle 157">
              <a:extLst>
                <a:ext uri="{FF2B5EF4-FFF2-40B4-BE49-F238E27FC236}">
                  <a16:creationId xmlns:a16="http://schemas.microsoft.com/office/drawing/2014/main" id="{04DFFBEC-C7D7-7644-D608-895318B3F7F9}"/>
                </a:ext>
              </a:extLst>
            </p:cNvPr>
            <p:cNvSpPr/>
            <p:nvPr/>
          </p:nvSpPr>
          <p:spPr bwMode="auto">
            <a:xfrm>
              <a:off x="2703617" y="5037421"/>
              <a:ext cx="685800" cy="825656"/>
            </a:xfrm>
            <a:prstGeom prst="roundRect">
              <a:avLst>
                <a:gd name="adj" fmla="val 7450"/>
              </a:avLst>
            </a:prstGeom>
            <a:noFill/>
            <a:ln w="12700" cap="rnd" cmpd="sng" algn="ctr">
              <a:solidFill>
                <a:schemeClr val="tx1"/>
              </a:solidFill>
              <a:prstDash val="sysDash"/>
              <a:headEnd type="none" w="med" len="med"/>
              <a:tailEnd type="arrow" w="lg" len="sm"/>
            </a:ln>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cxnSp>
          <p:nvCxnSpPr>
            <p:cNvPr id="31" name="Straight Connector 30">
              <a:extLst>
                <a:ext uri="{FF2B5EF4-FFF2-40B4-BE49-F238E27FC236}">
                  <a16:creationId xmlns:a16="http://schemas.microsoft.com/office/drawing/2014/main" id="{C3A8CEC4-C487-B003-04DF-7721BECD50E7}"/>
                </a:ext>
              </a:extLst>
            </p:cNvPr>
            <p:cNvCxnSpPr>
              <a:cxnSpLocks/>
            </p:cNvCxnSpPr>
            <p:nvPr/>
          </p:nvCxnSpPr>
          <p:spPr>
            <a:xfrm flipV="1">
              <a:off x="3046517" y="4698865"/>
              <a:ext cx="0" cy="338556"/>
            </a:xfrm>
            <a:prstGeom prst="line">
              <a:avLst/>
            </a:prstGeom>
            <a:noFill/>
            <a:ln w="12700" cap="rnd" cmpd="sng" algn="ctr">
              <a:solidFill>
                <a:schemeClr val="tx1"/>
              </a:solidFill>
              <a:prstDash val="sysDash"/>
              <a:headEnd type="none" w="med" len="med"/>
              <a:tailEnd type="arrow" w="lg" len="sm"/>
            </a:ln>
            <a:effectLst/>
          </p:spPr>
        </p:cxnSp>
        <p:sp>
          <p:nvSpPr>
            <p:cNvPr id="32" name="TextBox 31">
              <a:extLst>
                <a:ext uri="{FF2B5EF4-FFF2-40B4-BE49-F238E27FC236}">
                  <a16:creationId xmlns:a16="http://schemas.microsoft.com/office/drawing/2014/main" id="{4D98CA93-1881-A7D9-4450-882BE4BC0BA5}"/>
                </a:ext>
              </a:extLst>
            </p:cNvPr>
            <p:cNvSpPr txBox="1"/>
            <p:nvPr/>
          </p:nvSpPr>
          <p:spPr>
            <a:xfrm>
              <a:off x="2772197" y="5615287"/>
              <a:ext cx="548640" cy="1384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gradFill>
                    <a:gsLst>
                      <a:gs pos="35000">
                        <a:srgbClr val="FFFFFF"/>
                      </a:gs>
                      <a:gs pos="0">
                        <a:srgbClr val="FFFFFF"/>
                      </a:gs>
                    </a:gsLst>
                    <a:path path="circle">
                      <a:fillToRect l="100000" t="100000"/>
                    </a:path>
                  </a:gradFill>
                  <a:effectLst/>
                  <a:uLnTx/>
                  <a:uFillTx/>
                  <a:latin typeface="Segoe UI"/>
                  <a:ea typeface="+mn-ea"/>
                  <a:cs typeface="+mn-cs"/>
                </a:rPr>
                <a:t>GCP</a:t>
              </a:r>
            </a:p>
          </p:txBody>
        </p:sp>
        <p:pic>
          <p:nvPicPr>
            <p:cNvPr id="33" name="Picture 32">
              <a:extLst>
                <a:ext uri="{FF2B5EF4-FFF2-40B4-BE49-F238E27FC236}">
                  <a16:creationId xmlns:a16="http://schemas.microsoft.com/office/drawing/2014/main" id="{5BCAAE29-CF1C-9271-0EA1-70A461AAAF91}"/>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p:blipFill>
          <p:spPr>
            <a:xfrm>
              <a:off x="2929283" y="5256197"/>
              <a:ext cx="234468" cy="235350"/>
            </a:xfrm>
            <a:prstGeom prst="rect">
              <a:avLst/>
            </a:prstGeom>
          </p:spPr>
        </p:pic>
      </p:grpSp>
      <p:grpSp>
        <p:nvGrpSpPr>
          <p:cNvPr id="34" name="Group 33">
            <a:extLst>
              <a:ext uri="{FF2B5EF4-FFF2-40B4-BE49-F238E27FC236}">
                <a16:creationId xmlns:a16="http://schemas.microsoft.com/office/drawing/2014/main" id="{E10225F7-788C-9175-C0A9-67AC620A174B}"/>
              </a:ext>
            </a:extLst>
          </p:cNvPr>
          <p:cNvGrpSpPr/>
          <p:nvPr/>
        </p:nvGrpSpPr>
        <p:grpSpPr>
          <a:xfrm>
            <a:off x="4240770" y="4691846"/>
            <a:ext cx="685800" cy="1164212"/>
            <a:chOff x="4208447" y="4691846"/>
            <a:chExt cx="685800" cy="1164212"/>
          </a:xfrm>
        </p:grpSpPr>
        <p:sp>
          <p:nvSpPr>
            <p:cNvPr id="36" name="Rounded Rectangle 221">
              <a:extLst>
                <a:ext uri="{FF2B5EF4-FFF2-40B4-BE49-F238E27FC236}">
                  <a16:creationId xmlns:a16="http://schemas.microsoft.com/office/drawing/2014/main" id="{0BEEA3CF-7EFB-4F68-C9B5-1142CAF3B750}"/>
                </a:ext>
              </a:extLst>
            </p:cNvPr>
            <p:cNvSpPr/>
            <p:nvPr/>
          </p:nvSpPr>
          <p:spPr bwMode="auto">
            <a:xfrm>
              <a:off x="4208447" y="5030402"/>
              <a:ext cx="685800" cy="825656"/>
            </a:xfrm>
            <a:prstGeom prst="roundRect">
              <a:avLst>
                <a:gd name="adj" fmla="val 7450"/>
              </a:avLst>
            </a:prstGeom>
            <a:noFill/>
            <a:ln w="12700" cap="rnd" cmpd="sng" algn="ctr">
              <a:solidFill>
                <a:schemeClr val="tx1"/>
              </a:solidFill>
              <a:prstDash val="sysDash"/>
              <a:headEnd type="none" w="med" len="med"/>
              <a:tailEnd type="arrow" w="lg" len="sm"/>
            </a:ln>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cxnSp>
          <p:nvCxnSpPr>
            <p:cNvPr id="37" name="Straight Connector 36">
              <a:extLst>
                <a:ext uri="{FF2B5EF4-FFF2-40B4-BE49-F238E27FC236}">
                  <a16:creationId xmlns:a16="http://schemas.microsoft.com/office/drawing/2014/main" id="{541E2B0D-DF2F-FB1B-20A3-9E658BD7D7BA}"/>
                </a:ext>
              </a:extLst>
            </p:cNvPr>
            <p:cNvCxnSpPr>
              <a:cxnSpLocks/>
            </p:cNvCxnSpPr>
            <p:nvPr/>
          </p:nvCxnSpPr>
          <p:spPr>
            <a:xfrm flipV="1">
              <a:off x="4551347" y="4691846"/>
              <a:ext cx="0" cy="338556"/>
            </a:xfrm>
            <a:prstGeom prst="line">
              <a:avLst/>
            </a:prstGeom>
            <a:noFill/>
            <a:ln w="12700" cap="rnd" cmpd="sng" algn="ctr">
              <a:solidFill>
                <a:schemeClr val="tx1"/>
              </a:solidFill>
              <a:prstDash val="sysDash"/>
              <a:headEnd type="none" w="med" len="med"/>
              <a:tailEnd type="arrow" w="lg" len="sm"/>
            </a:ln>
            <a:effectLst/>
          </p:spPr>
        </p:cxnSp>
        <p:pic>
          <p:nvPicPr>
            <p:cNvPr id="38" name="Graphic 37">
              <a:extLst>
                <a:ext uri="{FF2B5EF4-FFF2-40B4-BE49-F238E27FC236}">
                  <a16:creationId xmlns:a16="http://schemas.microsoft.com/office/drawing/2014/main" id="{B5333CC8-15C2-3A79-EA41-8B06CA49521F}"/>
                </a:ext>
              </a:extLst>
            </p:cNvPr>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4379236" y="5172684"/>
              <a:ext cx="344223" cy="361245"/>
            </a:xfrm>
            <a:prstGeom prst="rect">
              <a:avLst/>
            </a:prstGeom>
          </p:spPr>
        </p:pic>
        <p:sp>
          <p:nvSpPr>
            <p:cNvPr id="39" name="TextBox 38">
              <a:extLst>
                <a:ext uri="{FF2B5EF4-FFF2-40B4-BE49-F238E27FC236}">
                  <a16:creationId xmlns:a16="http://schemas.microsoft.com/office/drawing/2014/main" id="{9CEA7AA0-D14C-37C3-0342-77E97262AEE0}"/>
                </a:ext>
              </a:extLst>
            </p:cNvPr>
            <p:cNvSpPr txBox="1"/>
            <p:nvPr/>
          </p:nvSpPr>
          <p:spPr>
            <a:xfrm>
              <a:off x="4277027" y="5609217"/>
              <a:ext cx="548640" cy="1384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gradFill>
                    <a:gsLst>
                      <a:gs pos="35000">
                        <a:srgbClr val="FFFFFF"/>
                      </a:gs>
                      <a:gs pos="0">
                        <a:srgbClr val="FFFFFF"/>
                      </a:gs>
                    </a:gsLst>
                    <a:path path="circle">
                      <a:fillToRect l="100000" t="100000"/>
                    </a:path>
                  </a:gradFill>
                  <a:effectLst/>
                  <a:uLnTx/>
                  <a:uFillTx/>
                  <a:latin typeface="Segoe UI"/>
                  <a:ea typeface="+mn-ea"/>
                  <a:cs typeface="+mn-cs"/>
                </a:rPr>
                <a:t>Databricks</a:t>
              </a:r>
            </a:p>
          </p:txBody>
        </p:sp>
      </p:grpSp>
      <p:grpSp>
        <p:nvGrpSpPr>
          <p:cNvPr id="40" name="Group 39">
            <a:extLst>
              <a:ext uri="{FF2B5EF4-FFF2-40B4-BE49-F238E27FC236}">
                <a16:creationId xmlns:a16="http://schemas.microsoft.com/office/drawing/2014/main" id="{A2A1C4F0-39F2-3111-1B97-1FACBE680E0E}"/>
              </a:ext>
            </a:extLst>
          </p:cNvPr>
          <p:cNvGrpSpPr/>
          <p:nvPr/>
        </p:nvGrpSpPr>
        <p:grpSpPr>
          <a:xfrm>
            <a:off x="5007891" y="4698865"/>
            <a:ext cx="685800" cy="1164212"/>
            <a:chOff x="5010646" y="4698865"/>
            <a:chExt cx="685800" cy="1164212"/>
          </a:xfrm>
        </p:grpSpPr>
        <p:sp>
          <p:nvSpPr>
            <p:cNvPr id="41" name="Rounded Rectangle 157">
              <a:extLst>
                <a:ext uri="{FF2B5EF4-FFF2-40B4-BE49-F238E27FC236}">
                  <a16:creationId xmlns:a16="http://schemas.microsoft.com/office/drawing/2014/main" id="{D5246F7F-304F-5AC4-3626-C83066BF971A}"/>
                </a:ext>
              </a:extLst>
            </p:cNvPr>
            <p:cNvSpPr/>
            <p:nvPr/>
          </p:nvSpPr>
          <p:spPr bwMode="auto">
            <a:xfrm>
              <a:off x="5010646" y="5037421"/>
              <a:ext cx="685800" cy="825656"/>
            </a:xfrm>
            <a:prstGeom prst="roundRect">
              <a:avLst>
                <a:gd name="adj" fmla="val 7450"/>
              </a:avLst>
            </a:prstGeom>
            <a:noFill/>
            <a:ln w="12700" cap="rnd" cmpd="sng" algn="ctr">
              <a:solidFill>
                <a:schemeClr val="tx1"/>
              </a:solidFill>
              <a:prstDash val="sysDash"/>
              <a:headEnd type="none" w="med" len="med"/>
              <a:tailEnd type="arrow" w="lg" len="sm"/>
            </a:ln>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cxnSp>
          <p:nvCxnSpPr>
            <p:cNvPr id="42" name="Straight Connector 41">
              <a:extLst>
                <a:ext uri="{FF2B5EF4-FFF2-40B4-BE49-F238E27FC236}">
                  <a16:creationId xmlns:a16="http://schemas.microsoft.com/office/drawing/2014/main" id="{203288ED-5F5C-811C-30D4-F38A16D40B79}"/>
                </a:ext>
              </a:extLst>
            </p:cNvPr>
            <p:cNvCxnSpPr>
              <a:cxnSpLocks/>
            </p:cNvCxnSpPr>
            <p:nvPr/>
          </p:nvCxnSpPr>
          <p:spPr>
            <a:xfrm flipV="1">
              <a:off x="5353546" y="4698865"/>
              <a:ext cx="0" cy="338556"/>
            </a:xfrm>
            <a:prstGeom prst="line">
              <a:avLst/>
            </a:prstGeom>
            <a:noFill/>
            <a:ln w="12700" cap="rnd" cmpd="sng" algn="ctr">
              <a:solidFill>
                <a:schemeClr val="tx1"/>
              </a:solidFill>
              <a:prstDash val="sysDash"/>
              <a:headEnd type="none" w="med" len="med"/>
              <a:tailEnd type="arrow" w="lg" len="sm"/>
            </a:ln>
            <a:effectLst/>
          </p:spPr>
        </p:cxnSp>
        <p:sp>
          <p:nvSpPr>
            <p:cNvPr id="43" name="TextBox 42">
              <a:extLst>
                <a:ext uri="{FF2B5EF4-FFF2-40B4-BE49-F238E27FC236}">
                  <a16:creationId xmlns:a16="http://schemas.microsoft.com/office/drawing/2014/main" id="{5F542475-E1D6-51DE-D730-E8BB2A6BF196}"/>
                </a:ext>
              </a:extLst>
            </p:cNvPr>
            <p:cNvSpPr txBox="1"/>
            <p:nvPr/>
          </p:nvSpPr>
          <p:spPr>
            <a:xfrm>
              <a:off x="5079226" y="5615287"/>
              <a:ext cx="548640" cy="1384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gradFill>
                    <a:gsLst>
                      <a:gs pos="35000">
                        <a:srgbClr val="FFFFFF"/>
                      </a:gs>
                      <a:gs pos="0">
                        <a:srgbClr val="FFFFFF"/>
                      </a:gs>
                    </a:gsLst>
                    <a:path path="circle">
                      <a:fillToRect l="100000" t="100000"/>
                    </a:path>
                  </a:gradFill>
                  <a:effectLst/>
                  <a:uLnTx/>
                  <a:uFillTx/>
                  <a:latin typeface="Segoe UI"/>
                  <a:ea typeface="+mn-ea"/>
                  <a:cs typeface="+mn-cs"/>
                </a:rPr>
                <a:t>Snowflake</a:t>
              </a:r>
            </a:p>
          </p:txBody>
        </p:sp>
        <p:pic>
          <p:nvPicPr>
            <p:cNvPr id="45" name="Picture 9" descr="A blue logo with black background&#10;&#10;Description automatically generated">
              <a:extLst>
                <a:ext uri="{FF2B5EF4-FFF2-40B4-BE49-F238E27FC236}">
                  <a16:creationId xmlns:a16="http://schemas.microsoft.com/office/drawing/2014/main" id="{0A197346-71C1-D670-EF5C-15EA0F79F552}"/>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5205686" y="5208947"/>
              <a:ext cx="295720" cy="282600"/>
            </a:xfrm>
            <a:prstGeom prst="rect">
              <a:avLst/>
            </a:prstGeom>
          </p:spPr>
        </p:pic>
      </p:grpSp>
      <p:grpSp>
        <p:nvGrpSpPr>
          <p:cNvPr id="46" name="Group 45">
            <a:extLst>
              <a:ext uri="{FF2B5EF4-FFF2-40B4-BE49-F238E27FC236}">
                <a16:creationId xmlns:a16="http://schemas.microsoft.com/office/drawing/2014/main" id="{715076BB-4443-2BAD-76D6-DDB7E7638195}"/>
              </a:ext>
            </a:extLst>
          </p:cNvPr>
          <p:cNvGrpSpPr/>
          <p:nvPr/>
        </p:nvGrpSpPr>
        <p:grpSpPr>
          <a:xfrm>
            <a:off x="1149398" y="2188225"/>
            <a:ext cx="830367" cy="1126774"/>
            <a:chOff x="1136058" y="2283601"/>
            <a:chExt cx="830367" cy="1126774"/>
          </a:xfrm>
        </p:grpSpPr>
        <p:sp>
          <p:nvSpPr>
            <p:cNvPr id="47" name="Rounded Rectangle 14">
              <a:extLst>
                <a:ext uri="{FF2B5EF4-FFF2-40B4-BE49-F238E27FC236}">
                  <a16:creationId xmlns:a16="http://schemas.microsoft.com/office/drawing/2014/main" id="{3E0D7DFA-8CE9-AE33-6C32-2DF8BC4CBB89}"/>
                </a:ext>
                <a:ext uri="{C183D7F6-B498-43B3-948B-1728B52AA6E4}">
                  <adec:decorative xmlns:adec="http://schemas.microsoft.com/office/drawing/2017/decorative" val="1"/>
                </a:ext>
              </a:extLst>
            </p:cNvPr>
            <p:cNvSpPr>
              <a:spLocks/>
            </p:cNvSpPr>
            <p:nvPr/>
          </p:nvSpPr>
          <p:spPr>
            <a:xfrm>
              <a:off x="1136058" y="2283601"/>
              <a:ext cx="830367" cy="1126774"/>
            </a:xfrm>
            <a:prstGeom prst="roundRect">
              <a:avLst>
                <a:gd name="adj" fmla="val 11700"/>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pic>
          <p:nvPicPr>
            <p:cNvPr id="48" name="Graphic 47">
              <a:extLst>
                <a:ext uri="{FF2B5EF4-FFF2-40B4-BE49-F238E27FC236}">
                  <a16:creationId xmlns:a16="http://schemas.microsoft.com/office/drawing/2014/main" id="{D686A616-B39D-AE56-D1DD-064053DC0715}"/>
                </a:ext>
                <a:ext uri="{C183D7F6-B498-43B3-948B-1728B52AA6E4}">
                  <adec:decorative xmlns:adec="http://schemas.microsoft.com/office/drawing/2017/decorative" val="1"/>
                </a:ext>
              </a:extLst>
            </p:cNvPr>
            <p:cNvPicPr>
              <a:picLocks noChangeAspect="1"/>
            </p:cNvPicPr>
            <p:nvPr/>
          </p:nvPicPr>
          <p:blipFill rotWithShape="1">
            <a:blip r:embed="rId12">
              <a:extLst>
                <a:ext uri="{96DAC541-7B7A-43D3-8B79-37D633B846F1}">
                  <asvg:svgBlip xmlns:asvg="http://schemas.microsoft.com/office/drawing/2016/SVG/main" r:embed="rId13"/>
                </a:ext>
              </a:extLst>
            </a:blip>
            <a:srcRect l="-2453" r="-2453"/>
            <a:stretch/>
          </p:blipFill>
          <p:spPr>
            <a:xfrm>
              <a:off x="1376941" y="2454005"/>
              <a:ext cx="348602" cy="339220"/>
            </a:xfrm>
            <a:prstGeom prst="rect">
              <a:avLst/>
            </a:prstGeom>
          </p:spPr>
        </p:pic>
        <p:sp>
          <p:nvSpPr>
            <p:cNvPr id="49" name="Rounded Rectangle 14">
              <a:extLst>
                <a:ext uri="{FF2B5EF4-FFF2-40B4-BE49-F238E27FC236}">
                  <a16:creationId xmlns:a16="http://schemas.microsoft.com/office/drawing/2014/main" id="{238188B7-03A9-6CBC-46B6-C0992CF41A70}"/>
                </a:ext>
              </a:extLst>
            </p:cNvPr>
            <p:cNvSpPr/>
            <p:nvPr/>
          </p:nvSpPr>
          <p:spPr>
            <a:xfrm>
              <a:off x="1235445" y="2929465"/>
              <a:ext cx="631592" cy="296200"/>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srgbClr val="FFFFFF"/>
                  </a:solidFill>
                  <a:effectLst/>
                  <a:uLnTx/>
                  <a:uFillTx/>
                  <a:latin typeface="Segoe UI"/>
                  <a:ea typeface="+mn-ea"/>
                  <a:cs typeface="+mn-cs"/>
                </a:rPr>
                <a:t>Data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srgbClr val="FFFFFF"/>
                  </a:solidFill>
                  <a:effectLst/>
                  <a:uLnTx/>
                  <a:uFillTx/>
                  <a:latin typeface="Segoe UI"/>
                  <a:ea typeface="+mn-ea"/>
                  <a:cs typeface="+mn-cs"/>
                </a:rPr>
                <a:t>Factory</a:t>
              </a:r>
            </a:p>
          </p:txBody>
        </p:sp>
      </p:grpSp>
      <p:grpSp>
        <p:nvGrpSpPr>
          <p:cNvPr id="50" name="Group 49">
            <a:extLst>
              <a:ext uri="{FF2B5EF4-FFF2-40B4-BE49-F238E27FC236}">
                <a16:creationId xmlns:a16="http://schemas.microsoft.com/office/drawing/2014/main" id="{CB50FEFC-C83B-FC0F-7501-E3C80BB1DEDE}"/>
              </a:ext>
            </a:extLst>
          </p:cNvPr>
          <p:cNvGrpSpPr/>
          <p:nvPr/>
        </p:nvGrpSpPr>
        <p:grpSpPr>
          <a:xfrm>
            <a:off x="2031274" y="2188225"/>
            <a:ext cx="830367" cy="1126774"/>
            <a:chOff x="2086793" y="2283601"/>
            <a:chExt cx="830367" cy="1126774"/>
          </a:xfrm>
        </p:grpSpPr>
        <p:sp>
          <p:nvSpPr>
            <p:cNvPr id="51" name="Rounded Rectangle 14">
              <a:extLst>
                <a:ext uri="{FF2B5EF4-FFF2-40B4-BE49-F238E27FC236}">
                  <a16:creationId xmlns:a16="http://schemas.microsoft.com/office/drawing/2014/main" id="{26BEBE57-E58C-EAD3-F517-C473A01514D6}"/>
                </a:ext>
                <a:ext uri="{C183D7F6-B498-43B3-948B-1728B52AA6E4}">
                  <adec:decorative xmlns:adec="http://schemas.microsoft.com/office/drawing/2017/decorative" val="1"/>
                </a:ext>
              </a:extLst>
            </p:cNvPr>
            <p:cNvSpPr>
              <a:spLocks/>
            </p:cNvSpPr>
            <p:nvPr/>
          </p:nvSpPr>
          <p:spPr>
            <a:xfrm>
              <a:off x="2086793" y="2283601"/>
              <a:ext cx="830367" cy="1126774"/>
            </a:xfrm>
            <a:prstGeom prst="roundRect">
              <a:avLst>
                <a:gd name="adj" fmla="val 11700"/>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pic>
          <p:nvPicPr>
            <p:cNvPr id="52" name="Graphic 51">
              <a:extLst>
                <a:ext uri="{FF2B5EF4-FFF2-40B4-BE49-F238E27FC236}">
                  <a16:creationId xmlns:a16="http://schemas.microsoft.com/office/drawing/2014/main" id="{71FF9062-B4B1-FDD8-F917-E38F83D46043}"/>
                </a:ext>
                <a:ext uri="{C183D7F6-B498-43B3-948B-1728B52AA6E4}">
                  <adec:decorative xmlns:adec="http://schemas.microsoft.com/office/drawing/2017/decorative" val="1"/>
                </a:ext>
              </a:extLst>
            </p:cNvPr>
            <p:cNvPicPr>
              <a:picLocks noChangeAspect="1"/>
            </p:cNvPicPr>
            <p:nvPr/>
          </p:nvPicPr>
          <p:blipFill rotWithShape="1">
            <a:blip r:embed="rId14">
              <a:extLst>
                <a:ext uri="{96DAC541-7B7A-43D3-8B79-37D633B846F1}">
                  <asvg:svgBlip xmlns:asvg="http://schemas.microsoft.com/office/drawing/2016/SVG/main" r:embed="rId15"/>
                </a:ext>
              </a:extLst>
            </a:blip>
            <a:srcRect l="-2453" r="-2453"/>
            <a:stretch/>
          </p:blipFill>
          <p:spPr>
            <a:xfrm>
              <a:off x="2327676" y="2454006"/>
              <a:ext cx="348601" cy="339218"/>
            </a:xfrm>
            <a:prstGeom prst="rect">
              <a:avLst/>
            </a:prstGeom>
          </p:spPr>
        </p:pic>
        <p:sp>
          <p:nvSpPr>
            <p:cNvPr id="53" name="Rounded Rectangle 15">
              <a:extLst>
                <a:ext uri="{FF2B5EF4-FFF2-40B4-BE49-F238E27FC236}">
                  <a16:creationId xmlns:a16="http://schemas.microsoft.com/office/drawing/2014/main" id="{589D7054-1D24-2716-A256-502E646FEE8C}"/>
                </a:ext>
              </a:extLst>
            </p:cNvPr>
            <p:cNvSpPr/>
            <p:nvPr/>
          </p:nvSpPr>
          <p:spPr>
            <a:xfrm>
              <a:off x="2186181" y="2929465"/>
              <a:ext cx="631592" cy="296200"/>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srgbClr val="FFFFFF"/>
                  </a:solidFill>
                  <a:effectLst/>
                  <a:uLnTx/>
                  <a:uFillTx/>
                  <a:latin typeface="Segoe UI"/>
                  <a:ea typeface="+mn-ea"/>
                  <a:cs typeface="+mn-cs"/>
                </a:rPr>
                <a:t> Data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srgbClr val="FFFFFF"/>
                  </a:solidFill>
                  <a:effectLst/>
                  <a:uLnTx/>
                  <a:uFillTx/>
                  <a:latin typeface="Segoe UI"/>
                  <a:ea typeface="+mn-ea"/>
                  <a:cs typeface="+mn-cs"/>
                </a:rPr>
                <a:t>Engineering</a:t>
              </a:r>
            </a:p>
          </p:txBody>
        </p:sp>
      </p:grpSp>
      <p:grpSp>
        <p:nvGrpSpPr>
          <p:cNvPr id="54" name="Group 53">
            <a:extLst>
              <a:ext uri="{FF2B5EF4-FFF2-40B4-BE49-F238E27FC236}">
                <a16:creationId xmlns:a16="http://schemas.microsoft.com/office/drawing/2014/main" id="{8EEC3E4A-D6E7-6507-9617-B9365C60F725}"/>
              </a:ext>
            </a:extLst>
          </p:cNvPr>
          <p:cNvGrpSpPr/>
          <p:nvPr/>
        </p:nvGrpSpPr>
        <p:grpSpPr>
          <a:xfrm>
            <a:off x="2913150" y="2188225"/>
            <a:ext cx="830367" cy="1126774"/>
            <a:chOff x="3037528" y="2283601"/>
            <a:chExt cx="830367" cy="1126774"/>
          </a:xfrm>
        </p:grpSpPr>
        <p:sp>
          <p:nvSpPr>
            <p:cNvPr id="55" name="Rounded Rectangle 14">
              <a:extLst>
                <a:ext uri="{FF2B5EF4-FFF2-40B4-BE49-F238E27FC236}">
                  <a16:creationId xmlns:a16="http://schemas.microsoft.com/office/drawing/2014/main" id="{D84EC3CE-3F46-056D-0915-61A6FFE16868}"/>
                </a:ext>
                <a:ext uri="{C183D7F6-B498-43B3-948B-1728B52AA6E4}">
                  <adec:decorative xmlns:adec="http://schemas.microsoft.com/office/drawing/2017/decorative" val="1"/>
                </a:ext>
              </a:extLst>
            </p:cNvPr>
            <p:cNvSpPr>
              <a:spLocks/>
            </p:cNvSpPr>
            <p:nvPr/>
          </p:nvSpPr>
          <p:spPr>
            <a:xfrm>
              <a:off x="3037528" y="2283601"/>
              <a:ext cx="830367" cy="1126774"/>
            </a:xfrm>
            <a:prstGeom prst="roundRect">
              <a:avLst>
                <a:gd name="adj" fmla="val 11700"/>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pic>
          <p:nvPicPr>
            <p:cNvPr id="56" name="Graphic 55">
              <a:extLst>
                <a:ext uri="{FF2B5EF4-FFF2-40B4-BE49-F238E27FC236}">
                  <a16:creationId xmlns:a16="http://schemas.microsoft.com/office/drawing/2014/main" id="{4F988DC9-7AAD-BDAA-7139-3A37B6CA671F}"/>
                </a:ext>
                <a:ext uri="{C183D7F6-B498-43B3-948B-1728B52AA6E4}">
                  <adec:decorative xmlns:adec="http://schemas.microsoft.com/office/drawing/2017/decorative" val="1"/>
                </a:ext>
              </a:extLst>
            </p:cNvPr>
            <p:cNvPicPr>
              <a:picLocks noChangeAspect="1"/>
            </p:cNvPicPr>
            <p:nvPr/>
          </p:nvPicPr>
          <p:blipFill rotWithShape="1">
            <a:blip r:embed="rId16">
              <a:extLst>
                <a:ext uri="{96DAC541-7B7A-43D3-8B79-37D633B846F1}">
                  <asvg:svgBlip xmlns:asvg="http://schemas.microsoft.com/office/drawing/2016/SVG/main" r:embed="rId17"/>
                </a:ext>
              </a:extLst>
            </a:blip>
            <a:srcRect l="-2453" r="-2453"/>
            <a:stretch/>
          </p:blipFill>
          <p:spPr>
            <a:xfrm>
              <a:off x="3278411" y="2454005"/>
              <a:ext cx="348602" cy="339220"/>
            </a:xfrm>
            <a:prstGeom prst="rect">
              <a:avLst/>
            </a:prstGeom>
          </p:spPr>
        </p:pic>
        <p:sp>
          <p:nvSpPr>
            <p:cNvPr id="57" name="Rounded Rectangle 17">
              <a:extLst>
                <a:ext uri="{FF2B5EF4-FFF2-40B4-BE49-F238E27FC236}">
                  <a16:creationId xmlns:a16="http://schemas.microsoft.com/office/drawing/2014/main" id="{AB61BC95-3FB0-E530-A539-4AC185311A8D}"/>
                </a:ext>
              </a:extLst>
            </p:cNvPr>
            <p:cNvSpPr/>
            <p:nvPr/>
          </p:nvSpPr>
          <p:spPr>
            <a:xfrm>
              <a:off x="3136916" y="2929465"/>
              <a:ext cx="631592" cy="296200"/>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srgbClr val="FFFFFF"/>
                  </a:solidFill>
                  <a:effectLst/>
                  <a:uLnTx/>
                  <a:uFillTx/>
                  <a:latin typeface="Segoe UI"/>
                  <a:ea typeface="+mn-ea"/>
                  <a:cs typeface="+mn-cs"/>
                </a:rPr>
                <a:t>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srgbClr val="FFFFFF"/>
                  </a:solidFill>
                  <a:effectLst/>
                  <a:uLnTx/>
                  <a:uFillTx/>
                  <a:latin typeface="Segoe UI"/>
                  <a:ea typeface="+mn-ea"/>
                  <a:cs typeface="+mn-cs"/>
                </a:rPr>
                <a:t>Science</a:t>
              </a:r>
            </a:p>
          </p:txBody>
        </p:sp>
      </p:grpSp>
      <p:grpSp>
        <p:nvGrpSpPr>
          <p:cNvPr id="58" name="Group 57">
            <a:extLst>
              <a:ext uri="{FF2B5EF4-FFF2-40B4-BE49-F238E27FC236}">
                <a16:creationId xmlns:a16="http://schemas.microsoft.com/office/drawing/2014/main" id="{CEDBB35B-3AD2-43AA-5692-C9E6C64AD0A9}"/>
              </a:ext>
            </a:extLst>
          </p:cNvPr>
          <p:cNvGrpSpPr/>
          <p:nvPr/>
        </p:nvGrpSpPr>
        <p:grpSpPr>
          <a:xfrm>
            <a:off x="3795026" y="2188225"/>
            <a:ext cx="830367" cy="1126774"/>
            <a:chOff x="3988263" y="2283601"/>
            <a:chExt cx="830367" cy="1126774"/>
          </a:xfrm>
        </p:grpSpPr>
        <p:sp>
          <p:nvSpPr>
            <p:cNvPr id="59" name="Rounded Rectangle 14">
              <a:extLst>
                <a:ext uri="{FF2B5EF4-FFF2-40B4-BE49-F238E27FC236}">
                  <a16:creationId xmlns:a16="http://schemas.microsoft.com/office/drawing/2014/main" id="{0D7D9C54-C9EF-9E86-A7D4-ABA845854744}"/>
                </a:ext>
                <a:ext uri="{C183D7F6-B498-43B3-948B-1728B52AA6E4}">
                  <adec:decorative xmlns:adec="http://schemas.microsoft.com/office/drawing/2017/decorative" val="1"/>
                </a:ext>
              </a:extLst>
            </p:cNvPr>
            <p:cNvSpPr>
              <a:spLocks/>
            </p:cNvSpPr>
            <p:nvPr/>
          </p:nvSpPr>
          <p:spPr>
            <a:xfrm>
              <a:off x="3988263" y="2283601"/>
              <a:ext cx="830367" cy="1126774"/>
            </a:xfrm>
            <a:prstGeom prst="roundRect">
              <a:avLst>
                <a:gd name="adj" fmla="val 11700"/>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pic>
          <p:nvPicPr>
            <p:cNvPr id="60" name="Graphic 59">
              <a:extLst>
                <a:ext uri="{FF2B5EF4-FFF2-40B4-BE49-F238E27FC236}">
                  <a16:creationId xmlns:a16="http://schemas.microsoft.com/office/drawing/2014/main" id="{3A9E875B-741A-33DD-5D82-F66CB22971C0}"/>
                </a:ext>
                <a:ext uri="{C183D7F6-B498-43B3-948B-1728B52AA6E4}">
                  <adec:decorative xmlns:adec="http://schemas.microsoft.com/office/drawing/2017/decorative" val="1"/>
                </a:ext>
              </a:extLst>
            </p:cNvPr>
            <p:cNvPicPr>
              <a:picLocks noChangeAspect="1"/>
            </p:cNvPicPr>
            <p:nvPr/>
          </p:nvPicPr>
          <p:blipFill rotWithShape="1">
            <a:blip r:embed="rId18">
              <a:extLst>
                <a:ext uri="{96DAC541-7B7A-43D3-8B79-37D633B846F1}">
                  <asvg:svgBlip xmlns:asvg="http://schemas.microsoft.com/office/drawing/2016/SVG/main" r:embed="rId19"/>
                </a:ext>
              </a:extLst>
            </a:blip>
            <a:srcRect l="-2453" r="-2453"/>
            <a:stretch/>
          </p:blipFill>
          <p:spPr>
            <a:xfrm>
              <a:off x="4219200" y="2444327"/>
              <a:ext cx="368492" cy="358575"/>
            </a:xfrm>
            <a:prstGeom prst="rect">
              <a:avLst/>
            </a:prstGeom>
          </p:spPr>
        </p:pic>
        <p:sp>
          <p:nvSpPr>
            <p:cNvPr id="61" name="Rounded Rectangle 232">
              <a:extLst>
                <a:ext uri="{FF2B5EF4-FFF2-40B4-BE49-F238E27FC236}">
                  <a16:creationId xmlns:a16="http://schemas.microsoft.com/office/drawing/2014/main" id="{756504B8-41E9-7DDF-1B8F-FD2ADE81E604}"/>
                </a:ext>
              </a:extLst>
            </p:cNvPr>
            <p:cNvSpPr/>
            <p:nvPr/>
          </p:nvSpPr>
          <p:spPr>
            <a:xfrm>
              <a:off x="4087651" y="2929465"/>
              <a:ext cx="631592" cy="296200"/>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srgbClr val="FFFFFF"/>
                  </a:solidFill>
                  <a:effectLst/>
                  <a:uLnTx/>
                  <a:uFillTx/>
                  <a:latin typeface="Segoe UI"/>
                  <a:ea typeface="+mn-ea"/>
                  <a:cs typeface="+mn-cs"/>
                </a:rPr>
                <a:t> Data</a:t>
              </a:r>
              <a:br>
                <a:rPr kumimoji="0" lang="en-US" sz="900" b="0" i="0" u="none" strike="noStrike" kern="0" cap="none" spc="0" normalizeH="0" baseline="0" noProof="0">
                  <a:ln>
                    <a:noFill/>
                  </a:ln>
                  <a:solidFill>
                    <a:srgbClr val="FFFFFF"/>
                  </a:solidFill>
                  <a:effectLst/>
                  <a:uLnTx/>
                  <a:uFillTx/>
                  <a:latin typeface="Segoe UI"/>
                  <a:ea typeface="+mn-ea"/>
                  <a:cs typeface="+mn-cs"/>
                </a:rPr>
              </a:br>
              <a:r>
                <a:rPr kumimoji="0" lang="en-US" sz="900" b="0" i="0" u="none" strike="noStrike" kern="0" cap="none" spc="0" normalizeH="0" baseline="0" noProof="0">
                  <a:ln>
                    <a:noFill/>
                  </a:ln>
                  <a:solidFill>
                    <a:srgbClr val="FFFFFF"/>
                  </a:solidFill>
                  <a:effectLst/>
                  <a:uLnTx/>
                  <a:uFillTx/>
                  <a:latin typeface="Segoe UI"/>
                  <a:ea typeface="+mn-ea"/>
                  <a:cs typeface="+mn-cs"/>
                </a:rPr>
                <a:t>Warehouse</a:t>
              </a:r>
            </a:p>
          </p:txBody>
        </p:sp>
      </p:grpSp>
      <p:grpSp>
        <p:nvGrpSpPr>
          <p:cNvPr id="62" name="Group 61">
            <a:extLst>
              <a:ext uri="{FF2B5EF4-FFF2-40B4-BE49-F238E27FC236}">
                <a16:creationId xmlns:a16="http://schemas.microsoft.com/office/drawing/2014/main" id="{86CB853B-7337-A489-EF6B-85E507E8F22F}"/>
              </a:ext>
            </a:extLst>
          </p:cNvPr>
          <p:cNvGrpSpPr/>
          <p:nvPr/>
        </p:nvGrpSpPr>
        <p:grpSpPr>
          <a:xfrm>
            <a:off x="5558778" y="2188225"/>
            <a:ext cx="830367" cy="1126774"/>
            <a:chOff x="5889732" y="2283601"/>
            <a:chExt cx="830367" cy="1126774"/>
          </a:xfrm>
        </p:grpSpPr>
        <p:sp>
          <p:nvSpPr>
            <p:cNvPr id="63" name="Rounded Rectangle 14">
              <a:extLst>
                <a:ext uri="{FF2B5EF4-FFF2-40B4-BE49-F238E27FC236}">
                  <a16:creationId xmlns:a16="http://schemas.microsoft.com/office/drawing/2014/main" id="{840E8508-C917-FEE8-39E6-1F6C789A98A1}"/>
                </a:ext>
                <a:ext uri="{C183D7F6-B498-43B3-948B-1728B52AA6E4}">
                  <adec:decorative xmlns:adec="http://schemas.microsoft.com/office/drawing/2017/decorative" val="1"/>
                </a:ext>
              </a:extLst>
            </p:cNvPr>
            <p:cNvSpPr>
              <a:spLocks/>
            </p:cNvSpPr>
            <p:nvPr/>
          </p:nvSpPr>
          <p:spPr>
            <a:xfrm>
              <a:off x="5889732" y="2283601"/>
              <a:ext cx="830367" cy="1126774"/>
            </a:xfrm>
            <a:prstGeom prst="roundRect">
              <a:avLst>
                <a:gd name="adj" fmla="val 11700"/>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pic>
          <p:nvPicPr>
            <p:cNvPr id="128" name="Picture 127">
              <a:extLst>
                <a:ext uri="{FF2B5EF4-FFF2-40B4-BE49-F238E27FC236}">
                  <a16:creationId xmlns:a16="http://schemas.microsoft.com/office/drawing/2014/main" id="{CA3F8126-377F-46FF-10F4-1109C7858051}"/>
                </a:ext>
                <a:ext uri="{C183D7F6-B498-43B3-948B-1728B52AA6E4}">
                  <adec:decorative xmlns:adec="http://schemas.microsoft.com/office/drawing/2017/decorative" val="1"/>
                </a:ext>
              </a:extLst>
            </p:cNvPr>
            <p:cNvPicPr>
              <a:picLocks noChangeAspect="1"/>
            </p:cNvPicPr>
            <p:nvPr/>
          </p:nvPicPr>
          <p:blipFill>
            <a:blip r:embed="rId20" cstate="print">
              <a:extLst>
                <a:ext uri="{28A0092B-C50C-407E-A947-70E740481C1C}">
                  <a14:useLocalDpi xmlns:a14="http://schemas.microsoft.com/office/drawing/2010/main" val="0"/>
                </a:ext>
              </a:extLst>
            </a:blip>
            <a:srcRect/>
            <a:stretch/>
          </p:blipFill>
          <p:spPr>
            <a:xfrm>
              <a:off x="6159101" y="2479604"/>
              <a:ext cx="291629" cy="297980"/>
            </a:xfrm>
            <a:prstGeom prst="rect">
              <a:avLst/>
            </a:prstGeom>
          </p:spPr>
        </p:pic>
        <p:sp>
          <p:nvSpPr>
            <p:cNvPr id="129" name="Rounded Rectangle 18">
              <a:extLst>
                <a:ext uri="{FF2B5EF4-FFF2-40B4-BE49-F238E27FC236}">
                  <a16:creationId xmlns:a16="http://schemas.microsoft.com/office/drawing/2014/main" id="{AE50906E-4F3B-C61C-5911-C673621ED3F0}"/>
                </a:ext>
              </a:extLst>
            </p:cNvPr>
            <p:cNvSpPr/>
            <p:nvPr/>
          </p:nvSpPr>
          <p:spPr>
            <a:xfrm>
              <a:off x="5989120" y="2929465"/>
              <a:ext cx="631592" cy="296200"/>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srgbClr val="FFFFFF"/>
                  </a:solidFill>
                  <a:effectLst/>
                  <a:uLnTx/>
                  <a:uFillTx/>
                  <a:latin typeface="Segoe UI"/>
                  <a:ea typeface="+mn-ea"/>
                  <a:cs typeface="+mn-cs"/>
                </a:rPr>
                <a:t>Real-Time Intelligence</a:t>
              </a:r>
            </a:p>
          </p:txBody>
        </p:sp>
      </p:grpSp>
      <p:grpSp>
        <p:nvGrpSpPr>
          <p:cNvPr id="130" name="Group 129">
            <a:extLst>
              <a:ext uri="{FF2B5EF4-FFF2-40B4-BE49-F238E27FC236}">
                <a16:creationId xmlns:a16="http://schemas.microsoft.com/office/drawing/2014/main" id="{0502C358-B041-3BA7-0A84-101437A6428E}"/>
              </a:ext>
            </a:extLst>
          </p:cNvPr>
          <p:cNvGrpSpPr/>
          <p:nvPr/>
        </p:nvGrpSpPr>
        <p:grpSpPr>
          <a:xfrm>
            <a:off x="6440653" y="2188225"/>
            <a:ext cx="830367" cy="1126774"/>
            <a:chOff x="6840466" y="2283601"/>
            <a:chExt cx="830367" cy="1126774"/>
          </a:xfrm>
        </p:grpSpPr>
        <p:sp>
          <p:nvSpPr>
            <p:cNvPr id="131" name="Rounded Rectangle 14">
              <a:extLst>
                <a:ext uri="{FF2B5EF4-FFF2-40B4-BE49-F238E27FC236}">
                  <a16:creationId xmlns:a16="http://schemas.microsoft.com/office/drawing/2014/main" id="{D688C18E-A38A-FB3E-C1FD-3C9DA48BA419}"/>
                </a:ext>
                <a:ext uri="{C183D7F6-B498-43B3-948B-1728B52AA6E4}">
                  <adec:decorative xmlns:adec="http://schemas.microsoft.com/office/drawing/2017/decorative" val="1"/>
                </a:ext>
              </a:extLst>
            </p:cNvPr>
            <p:cNvSpPr>
              <a:spLocks/>
            </p:cNvSpPr>
            <p:nvPr/>
          </p:nvSpPr>
          <p:spPr>
            <a:xfrm>
              <a:off x="6840466" y="2283601"/>
              <a:ext cx="830367" cy="1126774"/>
            </a:xfrm>
            <a:prstGeom prst="roundRect">
              <a:avLst>
                <a:gd name="adj" fmla="val 11700"/>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pic>
          <p:nvPicPr>
            <p:cNvPr id="132" name="Graphic 131">
              <a:extLst>
                <a:ext uri="{FF2B5EF4-FFF2-40B4-BE49-F238E27FC236}">
                  <a16:creationId xmlns:a16="http://schemas.microsoft.com/office/drawing/2014/main" id="{822D4DC0-6DCC-B8AA-E929-C39291C55821}"/>
                </a:ext>
                <a:ext uri="{C183D7F6-B498-43B3-948B-1728B52AA6E4}">
                  <adec:decorative xmlns:adec="http://schemas.microsoft.com/office/drawing/2017/decorative" val="1"/>
                </a:ext>
              </a:extLst>
            </p:cNvPr>
            <p:cNvPicPr>
              <a:picLocks noChangeAspect="1"/>
            </p:cNvPicPr>
            <p:nvPr/>
          </p:nvPicPr>
          <p:blipFill rotWithShape="1">
            <a:blip r:embed="rId21">
              <a:extLst>
                <a:ext uri="{96DAC541-7B7A-43D3-8B79-37D633B846F1}">
                  <asvg:svgBlip xmlns:asvg="http://schemas.microsoft.com/office/drawing/2016/SVG/main" r:embed="rId22"/>
                </a:ext>
              </a:extLst>
            </a:blip>
            <a:srcRect l="-2453" r="-2453"/>
            <a:stretch/>
          </p:blipFill>
          <p:spPr>
            <a:xfrm>
              <a:off x="7081349" y="2454005"/>
              <a:ext cx="348602" cy="339220"/>
            </a:xfrm>
            <a:prstGeom prst="rect">
              <a:avLst/>
            </a:prstGeom>
          </p:spPr>
        </p:pic>
        <p:sp>
          <p:nvSpPr>
            <p:cNvPr id="133" name="Rounded Rectangle 19">
              <a:extLst>
                <a:ext uri="{FF2B5EF4-FFF2-40B4-BE49-F238E27FC236}">
                  <a16:creationId xmlns:a16="http://schemas.microsoft.com/office/drawing/2014/main" id="{2A76BDE5-C3F1-805C-B270-D2252A7BD9D2}"/>
                </a:ext>
              </a:extLst>
            </p:cNvPr>
            <p:cNvSpPr/>
            <p:nvPr/>
          </p:nvSpPr>
          <p:spPr>
            <a:xfrm>
              <a:off x="6939854" y="3003515"/>
              <a:ext cx="631592" cy="148100"/>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FFFF"/>
                  </a:solidFill>
                  <a:effectLst/>
                  <a:uLnTx/>
                  <a:uFillTx/>
                  <a:latin typeface="Segoe UI"/>
                  <a:ea typeface="+mn-ea"/>
                  <a:cs typeface="+mn-cs"/>
                </a:rPr>
                <a:t>Power BI</a:t>
              </a:r>
            </a:p>
          </p:txBody>
        </p:sp>
      </p:grpSp>
      <p:grpSp>
        <p:nvGrpSpPr>
          <p:cNvPr id="134" name="Group 133">
            <a:extLst>
              <a:ext uri="{FF2B5EF4-FFF2-40B4-BE49-F238E27FC236}">
                <a16:creationId xmlns:a16="http://schemas.microsoft.com/office/drawing/2014/main" id="{25B1D7C8-A123-59B3-26E1-957E542A24C4}"/>
              </a:ext>
            </a:extLst>
          </p:cNvPr>
          <p:cNvGrpSpPr/>
          <p:nvPr/>
        </p:nvGrpSpPr>
        <p:grpSpPr>
          <a:xfrm>
            <a:off x="4676902" y="2188225"/>
            <a:ext cx="830367" cy="1126774"/>
            <a:chOff x="1643822" y="1797460"/>
            <a:chExt cx="830367" cy="1126774"/>
          </a:xfrm>
        </p:grpSpPr>
        <p:sp>
          <p:nvSpPr>
            <p:cNvPr id="135" name="Rounded Rectangle 14">
              <a:extLst>
                <a:ext uri="{FF2B5EF4-FFF2-40B4-BE49-F238E27FC236}">
                  <a16:creationId xmlns:a16="http://schemas.microsoft.com/office/drawing/2014/main" id="{C7D17127-4B27-CF09-68D8-BC61AEDDB85D}"/>
                </a:ext>
                <a:ext uri="{C183D7F6-B498-43B3-948B-1728B52AA6E4}">
                  <adec:decorative xmlns:adec="http://schemas.microsoft.com/office/drawing/2017/decorative" val="1"/>
                </a:ext>
              </a:extLst>
            </p:cNvPr>
            <p:cNvSpPr>
              <a:spLocks/>
            </p:cNvSpPr>
            <p:nvPr/>
          </p:nvSpPr>
          <p:spPr>
            <a:xfrm>
              <a:off x="1643822" y="1797460"/>
              <a:ext cx="830367" cy="1126774"/>
            </a:xfrm>
            <a:prstGeom prst="roundRect">
              <a:avLst>
                <a:gd name="adj" fmla="val 11700"/>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pic>
          <p:nvPicPr>
            <p:cNvPr id="136" name="Picture 135">
              <a:extLst>
                <a:ext uri="{FF2B5EF4-FFF2-40B4-BE49-F238E27FC236}">
                  <a16:creationId xmlns:a16="http://schemas.microsoft.com/office/drawing/2014/main" id="{250F4D3C-D34A-2595-8252-DCD2F0D1EBE9}"/>
                </a:ext>
                <a:ext uri="{C183D7F6-B498-43B3-948B-1728B52AA6E4}">
                  <adec:decorative xmlns:adec="http://schemas.microsoft.com/office/drawing/2017/decorative" val="1"/>
                </a:ext>
              </a:extLst>
            </p:cNvPr>
            <p:cNvPicPr>
              <a:picLocks noChangeAspect="1"/>
            </p:cNvPicPr>
            <p:nvPr/>
          </p:nvPicPr>
          <p:blipFill>
            <a:blip r:embed="rId23"/>
            <a:stretch>
              <a:fillRect/>
            </a:stretch>
          </p:blipFill>
          <p:spPr>
            <a:xfrm>
              <a:off x="1913249" y="2019911"/>
              <a:ext cx="291513" cy="297582"/>
            </a:xfrm>
            <a:prstGeom prst="rect">
              <a:avLst/>
            </a:prstGeom>
          </p:spPr>
        </p:pic>
        <p:sp>
          <p:nvSpPr>
            <p:cNvPr id="137" name="Rounded Rectangle 18">
              <a:extLst>
                <a:ext uri="{FF2B5EF4-FFF2-40B4-BE49-F238E27FC236}">
                  <a16:creationId xmlns:a16="http://schemas.microsoft.com/office/drawing/2014/main" id="{D1C767B9-8237-7825-5B4A-F63EF03E3C19}"/>
                </a:ext>
              </a:extLst>
            </p:cNvPr>
            <p:cNvSpPr/>
            <p:nvPr/>
          </p:nvSpPr>
          <p:spPr>
            <a:xfrm>
              <a:off x="1743209" y="2517374"/>
              <a:ext cx="631592" cy="148100"/>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srgbClr val="FFFFFF"/>
                  </a:solidFill>
                  <a:effectLst/>
                  <a:uLnTx/>
                  <a:uFillTx/>
                  <a:latin typeface="Segoe UI"/>
                  <a:ea typeface="+mn-ea"/>
                  <a:cs typeface="+mn-cs"/>
                </a:rPr>
                <a:t>Databases</a:t>
              </a:r>
            </a:p>
          </p:txBody>
        </p:sp>
      </p:grpSp>
      <p:grpSp>
        <p:nvGrpSpPr>
          <p:cNvPr id="138" name="Group 137">
            <a:extLst>
              <a:ext uri="{FF2B5EF4-FFF2-40B4-BE49-F238E27FC236}">
                <a16:creationId xmlns:a16="http://schemas.microsoft.com/office/drawing/2014/main" id="{2B1AA380-BE92-976F-47A4-516EF04E52FE}"/>
              </a:ext>
            </a:extLst>
          </p:cNvPr>
          <p:cNvGrpSpPr/>
          <p:nvPr/>
        </p:nvGrpSpPr>
        <p:grpSpPr>
          <a:xfrm>
            <a:off x="6542135" y="4698865"/>
            <a:ext cx="685800" cy="1164212"/>
            <a:chOff x="6542135" y="4698865"/>
            <a:chExt cx="685800" cy="1164212"/>
          </a:xfrm>
        </p:grpSpPr>
        <p:sp>
          <p:nvSpPr>
            <p:cNvPr id="139" name="Rounded Rectangle 157">
              <a:extLst>
                <a:ext uri="{FF2B5EF4-FFF2-40B4-BE49-F238E27FC236}">
                  <a16:creationId xmlns:a16="http://schemas.microsoft.com/office/drawing/2014/main" id="{77B8840A-B273-29FC-C860-A2396AED6879}"/>
                </a:ext>
              </a:extLst>
            </p:cNvPr>
            <p:cNvSpPr/>
            <p:nvPr/>
          </p:nvSpPr>
          <p:spPr bwMode="auto">
            <a:xfrm>
              <a:off x="6542135" y="5037421"/>
              <a:ext cx="685800" cy="825656"/>
            </a:xfrm>
            <a:prstGeom prst="roundRect">
              <a:avLst>
                <a:gd name="adj" fmla="val 7450"/>
              </a:avLst>
            </a:prstGeom>
            <a:noFill/>
            <a:ln w="12700" cap="rnd" cmpd="sng" algn="ctr">
              <a:solidFill>
                <a:schemeClr val="tx1"/>
              </a:solidFill>
              <a:prstDash val="sysDash"/>
              <a:headEnd type="none" w="med" len="med"/>
              <a:tailEnd type="arrow" w="lg" len="sm"/>
            </a:ln>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cxnSp>
          <p:nvCxnSpPr>
            <p:cNvPr id="140" name="Straight Connector 139">
              <a:extLst>
                <a:ext uri="{FF2B5EF4-FFF2-40B4-BE49-F238E27FC236}">
                  <a16:creationId xmlns:a16="http://schemas.microsoft.com/office/drawing/2014/main" id="{DD3B5BF7-EA80-1797-5D91-A9E34F5194B6}"/>
                </a:ext>
              </a:extLst>
            </p:cNvPr>
            <p:cNvCxnSpPr>
              <a:cxnSpLocks/>
            </p:cNvCxnSpPr>
            <p:nvPr/>
          </p:nvCxnSpPr>
          <p:spPr>
            <a:xfrm flipV="1">
              <a:off x="6885035" y="4698865"/>
              <a:ext cx="0" cy="338556"/>
            </a:xfrm>
            <a:prstGeom prst="line">
              <a:avLst/>
            </a:prstGeom>
            <a:noFill/>
            <a:ln w="12700" cap="rnd" cmpd="sng" algn="ctr">
              <a:solidFill>
                <a:schemeClr val="tx1"/>
              </a:solidFill>
              <a:prstDash val="sysDash"/>
              <a:headEnd type="none" w="med" len="med"/>
              <a:tailEnd type="arrow" w="lg" len="sm"/>
            </a:ln>
            <a:effectLst/>
          </p:spPr>
        </p:cxnSp>
        <p:sp>
          <p:nvSpPr>
            <p:cNvPr id="141" name="TextBox 140">
              <a:extLst>
                <a:ext uri="{FF2B5EF4-FFF2-40B4-BE49-F238E27FC236}">
                  <a16:creationId xmlns:a16="http://schemas.microsoft.com/office/drawing/2014/main" id="{B4364966-3BC2-6D59-2494-7FBECD036B5F}"/>
                </a:ext>
              </a:extLst>
            </p:cNvPr>
            <p:cNvSpPr txBox="1"/>
            <p:nvPr/>
          </p:nvSpPr>
          <p:spPr>
            <a:xfrm>
              <a:off x="6610715" y="5548612"/>
              <a:ext cx="548640" cy="2769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gradFill>
                    <a:gsLst>
                      <a:gs pos="35000">
                        <a:srgbClr val="FFFFFF"/>
                      </a:gs>
                      <a:gs pos="0">
                        <a:srgbClr val="FFFFFF"/>
                      </a:gs>
                    </a:gsLst>
                    <a:path path="circle">
                      <a:fillToRect l="100000" t="100000"/>
                    </a:path>
                  </a:gradFill>
                  <a:effectLst/>
                  <a:uLnTx/>
                  <a:uFillTx/>
                  <a:latin typeface="Segoe UI"/>
                  <a:ea typeface="+mn-ea"/>
                  <a:cs typeface="+mn-cs"/>
                </a:rPr>
                <a:t>Cross Tenant</a:t>
              </a:r>
            </a:p>
          </p:txBody>
        </p:sp>
        <p:pic>
          <p:nvPicPr>
            <p:cNvPr id="142" name="Picture 141">
              <a:extLst>
                <a:ext uri="{FF2B5EF4-FFF2-40B4-BE49-F238E27FC236}">
                  <a16:creationId xmlns:a16="http://schemas.microsoft.com/office/drawing/2014/main" id="{8D424D90-7319-5125-56FE-CFA37C5037FB}"/>
                </a:ext>
                <a:ext uri="{C183D7F6-B498-43B3-948B-1728B52AA6E4}">
                  <adec:decorative xmlns:adec="http://schemas.microsoft.com/office/drawing/2017/decorative" val="1"/>
                </a:ext>
              </a:extLst>
            </p:cNvPr>
            <p:cNvPicPr>
              <a:picLocks noChangeAspect="1"/>
            </p:cNvPicPr>
            <p:nvPr/>
          </p:nvPicPr>
          <p:blipFill rotWithShape="1">
            <a:blip r:embed="rId24">
              <a:extLst>
                <a:ext uri="{28A0092B-C50C-407E-A947-70E740481C1C}">
                  <a14:useLocalDpi xmlns:a14="http://schemas.microsoft.com/office/drawing/2010/main" val="0"/>
                </a:ext>
              </a:extLst>
            </a:blip>
            <a:srcRect l="1566" r="1566"/>
            <a:stretch/>
          </p:blipFill>
          <p:spPr>
            <a:xfrm>
              <a:off x="6725929" y="5203737"/>
              <a:ext cx="318212" cy="283016"/>
            </a:xfrm>
            <a:prstGeom prst="rect">
              <a:avLst/>
            </a:prstGeom>
            <a:ln>
              <a:noFill/>
            </a:ln>
          </p:spPr>
        </p:pic>
      </p:grpSp>
      <p:grpSp>
        <p:nvGrpSpPr>
          <p:cNvPr id="143" name="Group 142">
            <a:extLst>
              <a:ext uri="{FF2B5EF4-FFF2-40B4-BE49-F238E27FC236}">
                <a16:creationId xmlns:a16="http://schemas.microsoft.com/office/drawing/2014/main" id="{21D380C0-CFAD-C870-B517-8E7A70AEADD3}"/>
              </a:ext>
            </a:extLst>
          </p:cNvPr>
          <p:cNvGrpSpPr/>
          <p:nvPr/>
        </p:nvGrpSpPr>
        <p:grpSpPr>
          <a:xfrm>
            <a:off x="5775012" y="4698865"/>
            <a:ext cx="685800" cy="1164212"/>
            <a:chOff x="5776389" y="4698865"/>
            <a:chExt cx="685800" cy="1164212"/>
          </a:xfrm>
        </p:grpSpPr>
        <p:sp>
          <p:nvSpPr>
            <p:cNvPr id="144" name="Rounded Rectangle 157">
              <a:extLst>
                <a:ext uri="{FF2B5EF4-FFF2-40B4-BE49-F238E27FC236}">
                  <a16:creationId xmlns:a16="http://schemas.microsoft.com/office/drawing/2014/main" id="{A4B80CB7-274B-CEC7-57F2-156915DCE1C6}"/>
                </a:ext>
              </a:extLst>
            </p:cNvPr>
            <p:cNvSpPr/>
            <p:nvPr/>
          </p:nvSpPr>
          <p:spPr bwMode="auto">
            <a:xfrm>
              <a:off x="5776389" y="5037421"/>
              <a:ext cx="685800" cy="825656"/>
            </a:xfrm>
            <a:prstGeom prst="roundRect">
              <a:avLst>
                <a:gd name="adj" fmla="val 7450"/>
              </a:avLst>
            </a:prstGeom>
            <a:noFill/>
            <a:ln w="12700" cap="rnd" cmpd="sng" algn="ctr">
              <a:solidFill>
                <a:schemeClr val="tx1"/>
              </a:solidFill>
              <a:prstDash val="sysDash"/>
              <a:headEnd type="none" w="med" len="med"/>
              <a:tailEnd type="arrow" w="lg" len="sm"/>
            </a:ln>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cxnSp>
          <p:nvCxnSpPr>
            <p:cNvPr id="145" name="Straight Connector 144">
              <a:extLst>
                <a:ext uri="{FF2B5EF4-FFF2-40B4-BE49-F238E27FC236}">
                  <a16:creationId xmlns:a16="http://schemas.microsoft.com/office/drawing/2014/main" id="{57BC0810-8D93-719A-AB55-BE9B5DDB36EA}"/>
                </a:ext>
              </a:extLst>
            </p:cNvPr>
            <p:cNvCxnSpPr>
              <a:cxnSpLocks/>
            </p:cNvCxnSpPr>
            <p:nvPr/>
          </p:nvCxnSpPr>
          <p:spPr>
            <a:xfrm flipV="1">
              <a:off x="6119289" y="4698865"/>
              <a:ext cx="0" cy="338556"/>
            </a:xfrm>
            <a:prstGeom prst="line">
              <a:avLst/>
            </a:prstGeom>
            <a:noFill/>
            <a:ln w="12700" cap="rnd" cmpd="sng" algn="ctr">
              <a:solidFill>
                <a:schemeClr val="tx1"/>
              </a:solidFill>
              <a:prstDash val="sysDash"/>
              <a:headEnd type="none" w="med" len="med"/>
              <a:tailEnd type="arrow" w="lg" len="sm"/>
            </a:ln>
            <a:effectLst/>
          </p:spPr>
        </p:cxnSp>
        <p:sp>
          <p:nvSpPr>
            <p:cNvPr id="146" name="TextBox 145">
              <a:extLst>
                <a:ext uri="{FF2B5EF4-FFF2-40B4-BE49-F238E27FC236}">
                  <a16:creationId xmlns:a16="http://schemas.microsoft.com/office/drawing/2014/main" id="{28976967-5FD6-B399-4811-98A60B993612}"/>
                </a:ext>
              </a:extLst>
            </p:cNvPr>
            <p:cNvSpPr txBox="1"/>
            <p:nvPr/>
          </p:nvSpPr>
          <p:spPr>
            <a:xfrm>
              <a:off x="5844969" y="5615287"/>
              <a:ext cx="548640" cy="1384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gradFill>
                    <a:gsLst>
                      <a:gs pos="35000">
                        <a:srgbClr val="FFFFFF"/>
                      </a:gs>
                      <a:gs pos="0">
                        <a:srgbClr val="FFFFFF"/>
                      </a:gs>
                    </a:gsLst>
                    <a:path path="circle">
                      <a:fillToRect l="100000" t="100000"/>
                    </a:path>
                  </a:gradFill>
                  <a:effectLst/>
                  <a:uLnTx/>
                  <a:uFillTx/>
                  <a:latin typeface="Segoe UI"/>
                  <a:ea typeface="+mn-ea"/>
                  <a:cs typeface="+mn-cs"/>
                </a:rPr>
                <a:t>On-Prem</a:t>
              </a:r>
            </a:p>
          </p:txBody>
        </p:sp>
        <p:pic>
          <p:nvPicPr>
            <p:cNvPr id="147" name="Picture 4" descr="On premise icon vector with flat color style isolated on white background. Vector illustration ...">
              <a:extLst>
                <a:ext uri="{FF2B5EF4-FFF2-40B4-BE49-F238E27FC236}">
                  <a16:creationId xmlns:a16="http://schemas.microsoft.com/office/drawing/2014/main" id="{DD98B281-7B99-AFE5-5C9A-4680D7E2365D}"/>
                </a:ext>
              </a:extLst>
            </p:cNvPr>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5950012" y="5165843"/>
              <a:ext cx="338555" cy="33855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314955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50000" fill="hold" grpId="1" nodeType="withEffect">
                                  <p:stCondLst>
                                    <p:cond delay="0"/>
                                  </p:stCondLst>
                                  <p:childTnLst>
                                    <p:animMotion origin="layout" path="M -0.01745 0.00093 L 0.00091 0.00093 " pathEditMode="relative" rAng="0" ptsTypes="AA">
                                      <p:cBhvr>
                                        <p:cTn id="9" dur="500" fill="hold"/>
                                        <p:tgtEl>
                                          <p:spTgt spid="2"/>
                                        </p:tgtEl>
                                        <p:attrNameLst>
                                          <p:attrName>ppt_x</p:attrName>
                                          <p:attrName>ppt_y</p:attrName>
                                        </p:attrNameLst>
                                      </p:cBhvr>
                                      <p:rCtr x="911" y="0"/>
                                    </p:animMotion>
                                  </p:childTnLst>
                                </p:cTn>
                              </p:par>
                              <p:par>
                                <p:cTn id="10" presetID="10" presetClass="entr" presetSubtype="0" fill="hold" grpId="0" nodeType="withEffect">
                                  <p:stCondLst>
                                    <p:cond delay="100"/>
                                  </p:stCondLst>
                                  <p:childTnLst>
                                    <p:set>
                                      <p:cBhvr>
                                        <p:cTn id="11" dur="1" fill="hold">
                                          <p:stCondLst>
                                            <p:cond delay="0"/>
                                          </p:stCondLst>
                                        </p:cTn>
                                        <p:tgtEl>
                                          <p:spTgt spid="173"/>
                                        </p:tgtEl>
                                        <p:attrNameLst>
                                          <p:attrName>style.visibility</p:attrName>
                                        </p:attrNameLst>
                                      </p:cBhvr>
                                      <p:to>
                                        <p:strVal val="visible"/>
                                      </p:to>
                                    </p:set>
                                    <p:animEffect transition="in" filter="fade">
                                      <p:cBhvr>
                                        <p:cTn id="12" dur="500"/>
                                        <p:tgtEl>
                                          <p:spTgt spid="173"/>
                                        </p:tgtEl>
                                      </p:cBhvr>
                                    </p:animEffect>
                                  </p:childTnLst>
                                </p:cTn>
                              </p:par>
                              <p:par>
                                <p:cTn id="13" presetID="42" presetClass="path" presetSubtype="0" decel="50000" fill="hold" grpId="1" nodeType="withEffect">
                                  <p:stCondLst>
                                    <p:cond delay="100"/>
                                  </p:stCondLst>
                                  <p:childTnLst>
                                    <p:animMotion origin="layout" path="M -0.01745 0.00093 L 0.00091 0.00093 " pathEditMode="relative" rAng="0" ptsTypes="AA">
                                      <p:cBhvr>
                                        <p:cTn id="14" dur="500" fill="hold"/>
                                        <p:tgtEl>
                                          <p:spTgt spid="173"/>
                                        </p:tgtEl>
                                        <p:attrNameLst>
                                          <p:attrName>ppt_x</p:attrName>
                                          <p:attrName>ppt_y</p:attrName>
                                        </p:attrNameLst>
                                      </p:cBhvr>
                                      <p:rCtr x="911" y="0"/>
                                    </p:animMotion>
                                  </p:childTnLst>
                                </p:cTn>
                              </p:par>
                              <p:par>
                                <p:cTn id="15" presetID="10" presetClass="entr" presetSubtype="0" decel="50000" fill="hold" nodeType="withEffect">
                                  <p:stCondLst>
                                    <p:cond delay="2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50000" fill="hold" nodeType="withEffect">
                                  <p:stCondLst>
                                    <p:cond delay="200"/>
                                  </p:stCondLst>
                                  <p:childTnLst>
                                    <p:animMotion origin="layout" path="M 6.25E-7 1.85185E-6 L 0.02057 0.00046 " pathEditMode="relative" rAng="0" ptsTypes="AA">
                                      <p:cBhvr>
                                        <p:cTn id="19" dur="500" spd="-100000" fill="hold"/>
                                        <p:tgtEl>
                                          <p:spTgt spid="12"/>
                                        </p:tgtEl>
                                        <p:attrNameLst>
                                          <p:attrName>ppt_x</p:attrName>
                                          <p:attrName>ppt_y</p:attrName>
                                        </p:attrNameLst>
                                      </p:cBhvr>
                                      <p:rCtr x="1029" y="23"/>
                                    </p:animMotion>
                                  </p:childTnLst>
                                </p:cTn>
                              </p:par>
                              <p:par>
                                <p:cTn id="20" presetID="10" presetClass="entr" presetSubtype="0" fill="hold" grpId="0" nodeType="withEffect">
                                  <p:stCondLst>
                                    <p:cond delay="1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42" presetClass="path" presetSubtype="0" decel="100000" fill="hold" grpId="1" nodeType="withEffect">
                                  <p:stCondLst>
                                    <p:cond delay="100"/>
                                  </p:stCondLst>
                                  <p:childTnLst>
                                    <p:animMotion origin="layout" path="M -2.91667E-6 -2.59259E-6 L -2.91667E-6 0.03542 " pathEditMode="relative" rAng="0" ptsTypes="AA">
                                      <p:cBhvr>
                                        <p:cTn id="24" dur="700" spd="-100000" fill="hold"/>
                                        <p:tgtEl>
                                          <p:spTgt spid="3"/>
                                        </p:tgtEl>
                                        <p:attrNameLst>
                                          <p:attrName>ppt_x</p:attrName>
                                          <p:attrName>ppt_y</p:attrName>
                                        </p:attrNameLst>
                                      </p:cBhvr>
                                      <p:rCtr x="0" y="1759"/>
                                    </p:animMotion>
                                  </p:childTnLst>
                                </p:cTn>
                              </p:par>
                              <p:par>
                                <p:cTn id="25" presetID="10" presetClass="entr" presetSubtype="0" fill="hold" nodeType="withEffect">
                                  <p:stCondLst>
                                    <p:cond delay="10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par>
                                <p:cTn id="28" presetID="42" presetClass="path" presetSubtype="0" decel="100000" fill="hold" nodeType="withEffect">
                                  <p:stCondLst>
                                    <p:cond delay="100"/>
                                  </p:stCondLst>
                                  <p:childTnLst>
                                    <p:animMotion origin="layout" path="M -2.5E-6 7.40741E-7 L -2.5E-6 0.03542 " pathEditMode="relative" rAng="0" ptsTypes="AA">
                                      <p:cBhvr>
                                        <p:cTn id="29" dur="700" spd="-100000" fill="hold"/>
                                        <p:tgtEl>
                                          <p:spTgt spid="5"/>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p:bldP spid="173" grpId="1"/>
      <p:bldP spid="2" grpId="0"/>
      <p:bldP spid="2" grpId="1"/>
      <p:bldP spid="3" grpId="0" animBg="1"/>
      <p:bldP spid="3" grpId="1"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1051FF-C6BB-E238-77A0-25C08AF206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838EFC-BB4C-7071-1752-B73D1F789E8E}"/>
              </a:ext>
            </a:extLst>
          </p:cNvPr>
          <p:cNvSpPr>
            <a:spLocks noGrp="1"/>
          </p:cNvSpPr>
          <p:nvPr>
            <p:ph type="title"/>
          </p:nvPr>
        </p:nvSpPr>
        <p:spPr/>
        <p:txBody>
          <a:bodyPr/>
          <a:lstStyle/>
          <a:p>
            <a:r>
              <a:rPr lang="en-GB" dirty="0"/>
              <a:t>Introduction, setup and overview of Fabric</a:t>
            </a:r>
            <a:endParaRPr lang="en-IE" dirty="0"/>
          </a:p>
        </p:txBody>
      </p:sp>
    </p:spTree>
    <p:extLst>
      <p:ext uri="{BB962C8B-B14F-4D97-AF65-F5344CB8AC3E}">
        <p14:creationId xmlns:p14="http://schemas.microsoft.com/office/powerpoint/2010/main" val="615814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A6C75E-B937-E727-D20B-1B9AA7C48303}"/>
            </a:ext>
          </a:extLst>
        </p:cNvPr>
        <p:cNvGrpSpPr/>
        <p:nvPr/>
      </p:nvGrpSpPr>
      <p:grpSpPr>
        <a:xfrm>
          <a:off x="0" y="0"/>
          <a:ext cx="0" cy="0"/>
          <a:chOff x="0" y="0"/>
          <a:chExt cx="0" cy="0"/>
        </a:xfrm>
      </p:grpSpPr>
      <p:sp>
        <p:nvSpPr>
          <p:cNvPr id="28" name="Rounded Rectangle 205">
            <a:extLst>
              <a:ext uri="{FF2B5EF4-FFF2-40B4-BE49-F238E27FC236}">
                <a16:creationId xmlns:a16="http://schemas.microsoft.com/office/drawing/2014/main" id="{ADA41A03-5F0E-F498-1C66-5BD5BBC3920D}"/>
              </a:ext>
              <a:ext uri="{C183D7F6-B498-43B3-948B-1728B52AA6E4}">
                <adec:decorative xmlns:adec="http://schemas.microsoft.com/office/drawing/2017/decorative" val="1"/>
              </a:ext>
            </a:extLst>
          </p:cNvPr>
          <p:cNvSpPr/>
          <p:nvPr/>
        </p:nvSpPr>
        <p:spPr bwMode="auto">
          <a:xfrm>
            <a:off x="584201" y="1320673"/>
            <a:ext cx="3160520" cy="4582572"/>
          </a:xfrm>
          <a:prstGeom prst="roundRect">
            <a:avLst>
              <a:gd name="adj" fmla="val 4025"/>
            </a:avLst>
          </a:prstGeom>
          <a:solidFill>
            <a:schemeClr val="bg1"/>
          </a:solidFill>
          <a:ln w="12700" cap="rnd">
            <a:solidFill>
              <a:srgbClr val="3A4C5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mn-ea"/>
              <a:cs typeface="Segoe UI" pitchFamily="34" charset="0"/>
            </a:endParaRPr>
          </a:p>
        </p:txBody>
      </p:sp>
      <p:sp>
        <p:nvSpPr>
          <p:cNvPr id="29" name="Rounded Rectangle 205">
            <a:extLst>
              <a:ext uri="{FF2B5EF4-FFF2-40B4-BE49-F238E27FC236}">
                <a16:creationId xmlns:a16="http://schemas.microsoft.com/office/drawing/2014/main" id="{32488A99-2FAA-0393-9EB1-DD87118EB8D1}"/>
              </a:ext>
              <a:ext uri="{C183D7F6-B498-43B3-948B-1728B52AA6E4}">
                <adec:decorative xmlns:adec="http://schemas.microsoft.com/office/drawing/2017/decorative" val="1"/>
              </a:ext>
            </a:extLst>
          </p:cNvPr>
          <p:cNvSpPr/>
          <p:nvPr/>
        </p:nvSpPr>
        <p:spPr bwMode="auto">
          <a:xfrm>
            <a:off x="696820" y="1458848"/>
            <a:ext cx="2969990" cy="4306223"/>
          </a:xfrm>
          <a:prstGeom prst="roundRect">
            <a:avLst>
              <a:gd name="adj" fmla="val 2108"/>
            </a:avLst>
          </a:prstGeom>
          <a:solidFill>
            <a:srgbClr val="162A3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mn-ea"/>
              <a:cs typeface="Segoe UI" pitchFamily="34" charset="0"/>
            </a:endParaRPr>
          </a:p>
        </p:txBody>
      </p:sp>
      <p:cxnSp>
        <p:nvCxnSpPr>
          <p:cNvPr id="23" name="Straight Connector 22">
            <a:extLst>
              <a:ext uri="{FF2B5EF4-FFF2-40B4-BE49-F238E27FC236}">
                <a16:creationId xmlns:a16="http://schemas.microsoft.com/office/drawing/2014/main" id="{A3AD0CDD-1043-CD41-BB12-0F87B0917DD0}"/>
              </a:ext>
              <a:ext uri="{C183D7F6-B498-43B3-948B-1728B52AA6E4}">
                <adec:decorative xmlns:adec="http://schemas.microsoft.com/office/drawing/2017/decorative" val="1"/>
              </a:ext>
            </a:extLst>
          </p:cNvPr>
          <p:cNvCxnSpPr>
            <a:cxnSpLocks/>
          </p:cNvCxnSpPr>
          <p:nvPr/>
        </p:nvCxnSpPr>
        <p:spPr>
          <a:xfrm>
            <a:off x="827272" y="2237667"/>
            <a:ext cx="2749294" cy="0"/>
          </a:xfrm>
          <a:prstGeom prst="line">
            <a:avLst/>
          </a:prstGeom>
          <a:noFill/>
          <a:ln w="9525" cap="rnd">
            <a:solidFill>
              <a:schemeClr val="tx1">
                <a:alpha val="20000"/>
              </a:schemeClr>
            </a:solidFill>
            <a:headEnd type="none" w="med" len="med"/>
            <a:tailEnd type="none" w="med" len="med"/>
          </a:ln>
          <a:effectLst/>
          <a:extLst>
            <a:ext uri="{909E8E84-426E-40DD-AFC4-6F175D3DCCD1}">
              <a14:hiddenFill xmlns:a14="http://schemas.microsoft.com/office/drawing/2010/main">
                <a:solidFill>
                  <a:srgbClr val="FFFFFF"/>
                </a:solidFill>
              </a14:hiddenFill>
            </a:ext>
          </a:extLst>
        </p:spPr>
        <p:style>
          <a:lnRef idx="1">
            <a:schemeClr val="accent2"/>
          </a:lnRef>
          <a:fillRef idx="3">
            <a:schemeClr val="accent2"/>
          </a:fillRef>
          <a:effectRef idx="2">
            <a:schemeClr val="accent2"/>
          </a:effectRef>
          <a:fontRef idx="minor">
            <a:schemeClr val="lt1"/>
          </a:fontRef>
        </p:style>
      </p:cxnSp>
      <p:cxnSp>
        <p:nvCxnSpPr>
          <p:cNvPr id="149" name="Straight Connector 148">
            <a:extLst>
              <a:ext uri="{FF2B5EF4-FFF2-40B4-BE49-F238E27FC236}">
                <a16:creationId xmlns:a16="http://schemas.microsoft.com/office/drawing/2014/main" id="{92EAC944-B067-1ED4-6002-F2A477B159E1}"/>
              </a:ext>
              <a:ext uri="{C183D7F6-B498-43B3-948B-1728B52AA6E4}">
                <adec:decorative xmlns:adec="http://schemas.microsoft.com/office/drawing/2017/decorative" val="1"/>
              </a:ext>
            </a:extLst>
          </p:cNvPr>
          <p:cNvCxnSpPr>
            <a:cxnSpLocks/>
          </p:cNvCxnSpPr>
          <p:nvPr/>
        </p:nvCxnSpPr>
        <p:spPr>
          <a:xfrm>
            <a:off x="827272" y="3508928"/>
            <a:ext cx="2749294" cy="0"/>
          </a:xfrm>
          <a:prstGeom prst="line">
            <a:avLst/>
          </a:prstGeom>
          <a:noFill/>
          <a:ln w="9525" cap="rnd">
            <a:solidFill>
              <a:schemeClr val="tx1">
                <a:alpha val="20000"/>
              </a:schemeClr>
            </a:solidFill>
            <a:headEnd type="none" w="med" len="med"/>
            <a:tailEnd type="none" w="med" len="med"/>
          </a:ln>
          <a:effectLst/>
          <a:extLst>
            <a:ext uri="{909E8E84-426E-40DD-AFC4-6F175D3DCCD1}">
              <a14:hiddenFill xmlns:a14="http://schemas.microsoft.com/office/drawing/2010/main">
                <a:solidFill>
                  <a:srgbClr val="FFFFFF"/>
                </a:solidFill>
              </a14:hiddenFill>
            </a:ext>
          </a:extLst>
        </p:spPr>
        <p:style>
          <a:lnRef idx="1">
            <a:schemeClr val="accent2"/>
          </a:lnRef>
          <a:fillRef idx="3">
            <a:schemeClr val="accent2"/>
          </a:fillRef>
          <a:effectRef idx="2">
            <a:schemeClr val="accent2"/>
          </a:effectRef>
          <a:fontRef idx="minor">
            <a:schemeClr val="lt1"/>
          </a:fontRef>
        </p:style>
      </p:cxnSp>
      <p:sp>
        <p:nvSpPr>
          <p:cNvPr id="53" name="Title 38">
            <a:extLst>
              <a:ext uri="{FF2B5EF4-FFF2-40B4-BE49-F238E27FC236}">
                <a16:creationId xmlns:a16="http://schemas.microsoft.com/office/drawing/2014/main" id="{E3DD6C13-DCAB-079B-C4B2-F6CAB5443BC1}"/>
              </a:ext>
            </a:extLst>
          </p:cNvPr>
          <p:cNvSpPr>
            <a:spLocks noGrp="1"/>
          </p:cNvSpPr>
          <p:nvPr>
            <p:ph type="title"/>
          </p:nvPr>
        </p:nvSpPr>
        <p:spPr>
          <a:xfrm>
            <a:off x="588263" y="457200"/>
            <a:ext cx="11018520" cy="553998"/>
          </a:xfrm>
        </p:spPr>
        <p:txBody>
          <a:bodyPr/>
          <a:lstStyle/>
          <a:p>
            <a:r>
              <a:rPr lang="en-CA" noProof="0">
                <a:ea typeface="+mj-ea"/>
                <a:cs typeface="+mj-cs"/>
              </a:rPr>
              <a:t>Mirroring in Microsoft Fabric</a:t>
            </a:r>
            <a:endParaRPr lang="en-US">
              <a:ea typeface="+mj-ea"/>
              <a:cs typeface="+mj-cs"/>
            </a:endParaRPr>
          </a:p>
        </p:txBody>
      </p:sp>
      <p:sp>
        <p:nvSpPr>
          <p:cNvPr id="30" name="TextBox 29">
            <a:extLst>
              <a:ext uri="{FF2B5EF4-FFF2-40B4-BE49-F238E27FC236}">
                <a16:creationId xmlns:a16="http://schemas.microsoft.com/office/drawing/2014/main" id="{98B129B2-78E8-3389-7A1A-53602F5F5906}"/>
              </a:ext>
            </a:extLst>
          </p:cNvPr>
          <p:cNvSpPr txBox="1"/>
          <p:nvPr/>
        </p:nvSpPr>
        <p:spPr>
          <a:xfrm>
            <a:off x="827272" y="1602036"/>
            <a:ext cx="2705194" cy="492443"/>
          </a:xfrm>
          <a:prstGeom prst="rect">
            <a:avLst/>
          </a:prstGeom>
          <a:noFill/>
        </p:spPr>
        <p:txBody>
          <a:bodyPr wrap="square" lIns="0" tIns="0" rIns="0" bIns="0" anchor="t">
            <a:spAutoFit/>
          </a:bodyPr>
          <a:lstStyle>
            <a:defPPr>
              <a:defRPr lang="en-US"/>
            </a:defPPr>
            <a:lvl1pPr>
              <a:spcBef>
                <a:spcPts val="1600"/>
              </a:spcBef>
              <a:defRPr sz="1200">
                <a:solidFill>
                  <a:schemeClr val="bg1"/>
                </a:solidFill>
              </a:defRPr>
            </a:lvl1pPr>
          </a:lstStyle>
          <a:p>
            <a:pPr marL="0" marR="0" lvl="0" indent="0" algn="l" defTabSz="914400" rtl="0" eaLnBrk="1" fontAlgn="auto" latinLnBrk="0" hangingPunct="1">
              <a:lnSpc>
                <a:spcPct val="100000"/>
              </a:lnSpc>
              <a:spcBef>
                <a:spcPts val="160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A mirrored item reflects a full external database in OneLake.</a:t>
            </a:r>
          </a:p>
        </p:txBody>
      </p:sp>
      <p:sp>
        <p:nvSpPr>
          <p:cNvPr id="31" name="TextBox 30">
            <a:extLst>
              <a:ext uri="{FF2B5EF4-FFF2-40B4-BE49-F238E27FC236}">
                <a16:creationId xmlns:a16="http://schemas.microsoft.com/office/drawing/2014/main" id="{2D544DC7-6618-9ACA-0955-B569EA6859C2}"/>
              </a:ext>
            </a:extLst>
          </p:cNvPr>
          <p:cNvSpPr txBox="1"/>
          <p:nvPr/>
        </p:nvSpPr>
        <p:spPr>
          <a:xfrm>
            <a:off x="827272" y="2380855"/>
            <a:ext cx="2705194" cy="984885"/>
          </a:xfrm>
          <a:prstGeom prst="rect">
            <a:avLst/>
          </a:prstGeom>
          <a:noFill/>
        </p:spPr>
        <p:txBody>
          <a:bodyPr wrap="square" lIns="0" tIns="0" rIns="0" bIns="0">
            <a:spAutoFit/>
          </a:bodyPr>
          <a:lstStyle>
            <a:defPPr>
              <a:defRPr lang="en-US"/>
            </a:defPPr>
            <a:lvl1pPr>
              <a:spcBef>
                <a:spcPts val="1600"/>
              </a:spcBef>
              <a:defRPr sz="1200">
                <a:solidFill>
                  <a:schemeClr val="bg1"/>
                </a:solidFill>
              </a:defRPr>
            </a:lvl1pPr>
          </a:lstStyle>
          <a:p>
            <a:pPr marL="0" marR="0" lvl="0" indent="0" algn="l" defTabSz="914400" rtl="0" eaLnBrk="1" fontAlgn="auto" latinLnBrk="0" hangingPunct="1">
              <a:lnSpc>
                <a:spcPct val="100000"/>
              </a:lnSpc>
              <a:spcBef>
                <a:spcPts val="160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Ensures the entire database shows up in OneLake, reflecting all changes to the schema and data.</a:t>
            </a:r>
          </a:p>
        </p:txBody>
      </p:sp>
      <p:sp>
        <p:nvSpPr>
          <p:cNvPr id="34" name="TextBox 33">
            <a:extLst>
              <a:ext uri="{FF2B5EF4-FFF2-40B4-BE49-F238E27FC236}">
                <a16:creationId xmlns:a16="http://schemas.microsoft.com/office/drawing/2014/main" id="{CA332DCD-6AF2-9914-0D2D-2C80188C9971}"/>
              </a:ext>
            </a:extLst>
          </p:cNvPr>
          <p:cNvSpPr txBox="1"/>
          <p:nvPr/>
        </p:nvSpPr>
        <p:spPr>
          <a:xfrm>
            <a:off x="827272" y="3652116"/>
            <a:ext cx="2705194" cy="1969770"/>
          </a:xfrm>
          <a:prstGeom prst="rect">
            <a:avLst/>
          </a:prstGeom>
          <a:noFill/>
        </p:spPr>
        <p:txBody>
          <a:bodyPr wrap="square" lIns="0" tIns="0" rIns="0" bIns="0" anchor="t">
            <a:spAutoFit/>
          </a:bodyPr>
          <a:lstStyle>
            <a:defPPr>
              <a:defRPr lang="en-US"/>
            </a:defPPr>
            <a:lvl1pPr>
              <a:spcBef>
                <a:spcPts val="1600"/>
              </a:spcBef>
              <a:defRPr sz="1200">
                <a:solidFill>
                  <a:schemeClr val="bg1"/>
                </a:solidFill>
              </a:defRPr>
            </a:lvl1pPr>
          </a:lstStyle>
          <a:p>
            <a:pPr marL="0" marR="0" lvl="0" indent="0" algn="l" defTabSz="914400" rtl="0" eaLnBrk="1" fontAlgn="auto" latinLnBrk="0" hangingPunct="1">
              <a:lnSpc>
                <a:spcPct val="100000"/>
              </a:lnSpc>
              <a:spcBef>
                <a:spcPts val="160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Mirroring can be done through CDC based replication for proprietary formats or by automatically maintaining a set of shortcuts to the external database for open table formats (delta and iceberg)</a:t>
            </a:r>
          </a:p>
        </p:txBody>
      </p:sp>
      <p:sp>
        <p:nvSpPr>
          <p:cNvPr id="51" name="Freeform 55">
            <a:extLst>
              <a:ext uri="{FF2B5EF4-FFF2-40B4-BE49-F238E27FC236}">
                <a16:creationId xmlns:a16="http://schemas.microsoft.com/office/drawing/2014/main" id="{87EEA536-8428-DC2D-2EC1-9059EB839968}"/>
              </a:ext>
              <a:ext uri="{C183D7F6-B498-43B3-948B-1728B52AA6E4}">
                <adec:decorative xmlns:adec="http://schemas.microsoft.com/office/drawing/2017/decorative" val="1"/>
              </a:ext>
            </a:extLst>
          </p:cNvPr>
          <p:cNvSpPr/>
          <p:nvPr/>
        </p:nvSpPr>
        <p:spPr bwMode="auto">
          <a:xfrm>
            <a:off x="6778190" y="2352944"/>
            <a:ext cx="4962891" cy="2578150"/>
          </a:xfrm>
          <a:custGeom>
            <a:avLst/>
            <a:gdLst>
              <a:gd name="connsiteX0" fmla="*/ 99882 w 5029401"/>
              <a:gd name="connsiteY0" fmla="*/ 0 h 2468655"/>
              <a:gd name="connsiteX1" fmla="*/ 1672506 w 5029401"/>
              <a:gd name="connsiteY1" fmla="*/ 0 h 2468655"/>
              <a:gd name="connsiteX2" fmla="*/ 1672506 w 5029401"/>
              <a:gd name="connsiteY2" fmla="*/ 117236 h 2468655"/>
              <a:gd name="connsiteX3" fmla="*/ 3330450 w 5029401"/>
              <a:gd name="connsiteY3" fmla="*/ 117236 h 2468655"/>
              <a:gd name="connsiteX4" fmla="*/ 3330450 w 5029401"/>
              <a:gd name="connsiteY4" fmla="*/ 0 h 2468655"/>
              <a:gd name="connsiteX5" fmla="*/ 4929519 w 5029401"/>
              <a:gd name="connsiteY5" fmla="*/ 0 h 2468655"/>
              <a:gd name="connsiteX6" fmla="*/ 5029401 w 5029401"/>
              <a:gd name="connsiteY6" fmla="*/ 99882 h 2468655"/>
              <a:gd name="connsiteX7" fmla="*/ 5029401 w 5029401"/>
              <a:gd name="connsiteY7" fmla="*/ 2368773 h 2468655"/>
              <a:gd name="connsiteX8" fmla="*/ 4929519 w 5029401"/>
              <a:gd name="connsiteY8" fmla="*/ 2468655 h 2468655"/>
              <a:gd name="connsiteX9" fmla="*/ 99882 w 5029401"/>
              <a:gd name="connsiteY9" fmla="*/ 2468655 h 2468655"/>
              <a:gd name="connsiteX10" fmla="*/ 0 w 5029401"/>
              <a:gd name="connsiteY10" fmla="*/ 2368773 h 2468655"/>
              <a:gd name="connsiteX11" fmla="*/ 0 w 5029401"/>
              <a:gd name="connsiteY11" fmla="*/ 99882 h 2468655"/>
              <a:gd name="connsiteX12" fmla="*/ 99882 w 5029401"/>
              <a:gd name="connsiteY12" fmla="*/ 0 h 2468655"/>
              <a:gd name="connsiteX0" fmla="*/ 1672506 w 5029401"/>
              <a:gd name="connsiteY0" fmla="*/ 117236 h 2468655"/>
              <a:gd name="connsiteX1" fmla="*/ 3330450 w 5029401"/>
              <a:gd name="connsiteY1" fmla="*/ 117236 h 2468655"/>
              <a:gd name="connsiteX2" fmla="*/ 3330450 w 5029401"/>
              <a:gd name="connsiteY2" fmla="*/ 0 h 2468655"/>
              <a:gd name="connsiteX3" fmla="*/ 4929519 w 5029401"/>
              <a:gd name="connsiteY3" fmla="*/ 0 h 2468655"/>
              <a:gd name="connsiteX4" fmla="*/ 5029401 w 5029401"/>
              <a:gd name="connsiteY4" fmla="*/ 99882 h 2468655"/>
              <a:gd name="connsiteX5" fmla="*/ 5029401 w 5029401"/>
              <a:gd name="connsiteY5" fmla="*/ 2368773 h 2468655"/>
              <a:gd name="connsiteX6" fmla="*/ 4929519 w 5029401"/>
              <a:gd name="connsiteY6" fmla="*/ 2468655 h 2468655"/>
              <a:gd name="connsiteX7" fmla="*/ 99882 w 5029401"/>
              <a:gd name="connsiteY7" fmla="*/ 2468655 h 2468655"/>
              <a:gd name="connsiteX8" fmla="*/ 0 w 5029401"/>
              <a:gd name="connsiteY8" fmla="*/ 2368773 h 2468655"/>
              <a:gd name="connsiteX9" fmla="*/ 0 w 5029401"/>
              <a:gd name="connsiteY9" fmla="*/ 99882 h 2468655"/>
              <a:gd name="connsiteX10" fmla="*/ 99882 w 5029401"/>
              <a:gd name="connsiteY10" fmla="*/ 0 h 2468655"/>
              <a:gd name="connsiteX11" fmla="*/ 1672506 w 5029401"/>
              <a:gd name="connsiteY11" fmla="*/ 0 h 2468655"/>
              <a:gd name="connsiteX12" fmla="*/ 1763946 w 5029401"/>
              <a:gd name="connsiteY12" fmla="*/ 208676 h 2468655"/>
              <a:gd name="connsiteX0" fmla="*/ 1672506 w 5029401"/>
              <a:gd name="connsiteY0" fmla="*/ 117236 h 2468655"/>
              <a:gd name="connsiteX1" fmla="*/ 3330450 w 5029401"/>
              <a:gd name="connsiteY1" fmla="*/ 117236 h 2468655"/>
              <a:gd name="connsiteX2" fmla="*/ 3330450 w 5029401"/>
              <a:gd name="connsiteY2" fmla="*/ 0 h 2468655"/>
              <a:gd name="connsiteX3" fmla="*/ 4929519 w 5029401"/>
              <a:gd name="connsiteY3" fmla="*/ 0 h 2468655"/>
              <a:gd name="connsiteX4" fmla="*/ 5029401 w 5029401"/>
              <a:gd name="connsiteY4" fmla="*/ 99882 h 2468655"/>
              <a:gd name="connsiteX5" fmla="*/ 5029401 w 5029401"/>
              <a:gd name="connsiteY5" fmla="*/ 2368773 h 2468655"/>
              <a:gd name="connsiteX6" fmla="*/ 4929519 w 5029401"/>
              <a:gd name="connsiteY6" fmla="*/ 2468655 h 2468655"/>
              <a:gd name="connsiteX7" fmla="*/ 99882 w 5029401"/>
              <a:gd name="connsiteY7" fmla="*/ 2468655 h 2468655"/>
              <a:gd name="connsiteX8" fmla="*/ 0 w 5029401"/>
              <a:gd name="connsiteY8" fmla="*/ 2368773 h 2468655"/>
              <a:gd name="connsiteX9" fmla="*/ 0 w 5029401"/>
              <a:gd name="connsiteY9" fmla="*/ 99882 h 2468655"/>
              <a:gd name="connsiteX10" fmla="*/ 99882 w 5029401"/>
              <a:gd name="connsiteY10" fmla="*/ 0 h 2468655"/>
              <a:gd name="connsiteX11" fmla="*/ 1672506 w 5029401"/>
              <a:gd name="connsiteY11" fmla="*/ 0 h 2468655"/>
              <a:gd name="connsiteX0" fmla="*/ 3330450 w 5029401"/>
              <a:gd name="connsiteY0" fmla="*/ 117236 h 2468655"/>
              <a:gd name="connsiteX1" fmla="*/ 3330450 w 5029401"/>
              <a:gd name="connsiteY1" fmla="*/ 0 h 2468655"/>
              <a:gd name="connsiteX2" fmla="*/ 4929519 w 5029401"/>
              <a:gd name="connsiteY2" fmla="*/ 0 h 2468655"/>
              <a:gd name="connsiteX3" fmla="*/ 5029401 w 5029401"/>
              <a:gd name="connsiteY3" fmla="*/ 99882 h 2468655"/>
              <a:gd name="connsiteX4" fmla="*/ 5029401 w 5029401"/>
              <a:gd name="connsiteY4" fmla="*/ 2368773 h 2468655"/>
              <a:gd name="connsiteX5" fmla="*/ 4929519 w 5029401"/>
              <a:gd name="connsiteY5" fmla="*/ 2468655 h 2468655"/>
              <a:gd name="connsiteX6" fmla="*/ 99882 w 5029401"/>
              <a:gd name="connsiteY6" fmla="*/ 2468655 h 2468655"/>
              <a:gd name="connsiteX7" fmla="*/ 0 w 5029401"/>
              <a:gd name="connsiteY7" fmla="*/ 2368773 h 2468655"/>
              <a:gd name="connsiteX8" fmla="*/ 0 w 5029401"/>
              <a:gd name="connsiteY8" fmla="*/ 99882 h 2468655"/>
              <a:gd name="connsiteX9" fmla="*/ 99882 w 5029401"/>
              <a:gd name="connsiteY9" fmla="*/ 0 h 2468655"/>
              <a:gd name="connsiteX10" fmla="*/ 1672506 w 5029401"/>
              <a:gd name="connsiteY10" fmla="*/ 0 h 2468655"/>
              <a:gd name="connsiteX0" fmla="*/ 3330450 w 5029401"/>
              <a:gd name="connsiteY0" fmla="*/ 0 h 2468655"/>
              <a:gd name="connsiteX1" fmla="*/ 4929519 w 5029401"/>
              <a:gd name="connsiteY1" fmla="*/ 0 h 2468655"/>
              <a:gd name="connsiteX2" fmla="*/ 5029401 w 5029401"/>
              <a:gd name="connsiteY2" fmla="*/ 99882 h 2468655"/>
              <a:gd name="connsiteX3" fmla="*/ 5029401 w 5029401"/>
              <a:gd name="connsiteY3" fmla="*/ 2368773 h 2468655"/>
              <a:gd name="connsiteX4" fmla="*/ 4929519 w 5029401"/>
              <a:gd name="connsiteY4" fmla="*/ 2468655 h 2468655"/>
              <a:gd name="connsiteX5" fmla="*/ 99882 w 5029401"/>
              <a:gd name="connsiteY5" fmla="*/ 2468655 h 2468655"/>
              <a:gd name="connsiteX6" fmla="*/ 0 w 5029401"/>
              <a:gd name="connsiteY6" fmla="*/ 2368773 h 2468655"/>
              <a:gd name="connsiteX7" fmla="*/ 0 w 5029401"/>
              <a:gd name="connsiteY7" fmla="*/ 99882 h 2468655"/>
              <a:gd name="connsiteX8" fmla="*/ 99882 w 5029401"/>
              <a:gd name="connsiteY8" fmla="*/ 0 h 2468655"/>
              <a:gd name="connsiteX9" fmla="*/ 1672506 w 5029401"/>
              <a:gd name="connsiteY9" fmla="*/ 0 h 246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29401" h="2468655">
                <a:moveTo>
                  <a:pt x="3330450" y="0"/>
                </a:moveTo>
                <a:lnTo>
                  <a:pt x="4929519" y="0"/>
                </a:lnTo>
                <a:cubicBezTo>
                  <a:pt x="4984682" y="0"/>
                  <a:pt x="5029401" y="44719"/>
                  <a:pt x="5029401" y="99882"/>
                </a:cubicBezTo>
                <a:lnTo>
                  <a:pt x="5029401" y="2368773"/>
                </a:lnTo>
                <a:cubicBezTo>
                  <a:pt x="5029401" y="2423936"/>
                  <a:pt x="4984682" y="2468655"/>
                  <a:pt x="4929519" y="2468655"/>
                </a:cubicBezTo>
                <a:lnTo>
                  <a:pt x="99882" y="2468655"/>
                </a:lnTo>
                <a:cubicBezTo>
                  <a:pt x="44719" y="2468655"/>
                  <a:pt x="0" y="2423936"/>
                  <a:pt x="0" y="2368773"/>
                </a:cubicBezTo>
                <a:lnTo>
                  <a:pt x="0" y="99882"/>
                </a:lnTo>
                <a:cubicBezTo>
                  <a:pt x="0" y="44719"/>
                  <a:pt x="44719" y="0"/>
                  <a:pt x="99882" y="0"/>
                </a:cubicBezTo>
                <a:lnTo>
                  <a:pt x="1672506" y="0"/>
                </a:lnTo>
              </a:path>
            </a:pathLst>
          </a:custGeom>
          <a:ln w="12700" cap="rnd">
            <a:gradFill flip="none" rotWithShape="1">
              <a:gsLst>
                <a:gs pos="0">
                  <a:srgbClr val="0078D4"/>
                </a:gs>
                <a:gs pos="80000">
                  <a:srgbClr val="399A91"/>
                </a:gs>
              </a:gsLst>
              <a:path path="circle">
                <a:fillToRect l="100000" t="100000"/>
              </a:path>
              <a:tileRect r="-100000" b="-100000"/>
            </a:gradFill>
            <a:headEnd type="none" w="lg" len="sm"/>
            <a:tailEnd type="none" w="lg" len="sm"/>
          </a:ln>
          <a:effectLst>
            <a:outerShdw blurRad="63500" dist="63500" dir="2700000" algn="tl" rotWithShape="0">
              <a:srgbClr val="454142">
                <a:alpha val="20000"/>
              </a:srgbClr>
            </a:outerShdw>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10631" tIns="88505" rIns="110631" bIns="88505" numCol="1" spcCol="0" rtlCol="0" fromWordArt="0" anchor="ctr" anchorCtr="0" forceAA="0" compatLnSpc="1">
            <a:prstTxWarp prst="textNoShape">
              <a:avLst/>
            </a:prstTxWarp>
            <a:noAutofit/>
          </a:bodyPr>
          <a:lstStyle/>
          <a:p>
            <a:pPr marL="0" marR="0" lvl="0" indent="0" algn="ctr" defTabSz="654278"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err="1">
              <a:ln>
                <a:noFill/>
              </a:ln>
              <a:gradFill>
                <a:gsLst>
                  <a:gs pos="25287">
                    <a:srgbClr val="FFFFFF"/>
                  </a:gs>
                  <a:gs pos="45000">
                    <a:srgbClr val="FFFFFF"/>
                  </a:gs>
                </a:gsLst>
                <a:lin ang="5400000" scaled="1"/>
              </a:gradFill>
              <a:effectLst/>
              <a:uLnTx/>
              <a:uFillTx/>
              <a:latin typeface="Segoe UI Semibold"/>
              <a:ea typeface="+mn-ea"/>
              <a:cs typeface="+mn-cs"/>
            </a:endParaRPr>
          </a:p>
        </p:txBody>
      </p:sp>
      <p:sp>
        <p:nvSpPr>
          <p:cNvPr id="49" name="Rounded Rectangle 48">
            <a:extLst>
              <a:ext uri="{FF2B5EF4-FFF2-40B4-BE49-F238E27FC236}">
                <a16:creationId xmlns:a16="http://schemas.microsoft.com/office/drawing/2014/main" id="{B464AABE-5E7B-1DA6-88BD-2616AB4095CD}"/>
              </a:ext>
              <a:ext uri="{C183D7F6-B498-43B3-948B-1728B52AA6E4}">
                <adec:decorative xmlns:adec="http://schemas.microsoft.com/office/drawing/2017/decorative" val="1"/>
              </a:ext>
            </a:extLst>
          </p:cNvPr>
          <p:cNvSpPr/>
          <p:nvPr/>
        </p:nvSpPr>
        <p:spPr>
          <a:xfrm>
            <a:off x="6958652" y="3971283"/>
            <a:ext cx="4579949" cy="768817"/>
          </a:xfrm>
          <a:prstGeom prst="roundRect">
            <a:avLst>
              <a:gd name="adj" fmla="val 8300"/>
            </a:avLst>
          </a:prstGeom>
          <a:noFill/>
          <a:ln w="9525" cap="rnd" cmpd="sng" algn="ctr">
            <a:gradFill flip="none" rotWithShape="1">
              <a:gsLst>
                <a:gs pos="0">
                  <a:srgbClr val="0078D4"/>
                </a:gs>
                <a:gs pos="80000">
                  <a:srgbClr val="399A91"/>
                </a:gs>
              </a:gsLst>
              <a:path path="circle">
                <a:fillToRect l="100000" t="100000"/>
              </a:path>
              <a:tileRect r="-100000" b="-100000"/>
            </a:gradFill>
            <a:prstDash val="solid"/>
            <a:headEnd type="none" w="lg" len="sm"/>
            <a:tailEnd type="none" w="lg" len="sm"/>
          </a:ln>
          <a:effectLst>
            <a:outerShdw blurRad="63500" dist="63500" dir="2700000" algn="tl" rotWithShape="0">
              <a:srgbClr val="454142">
                <a:alpha val="20000"/>
              </a:srgbClr>
            </a:outerShdw>
          </a:effectLst>
        </p:spPr>
        <p:txBody>
          <a:bodyPr rot="0" spcFirstLastPara="0" vertOverflow="overflow" horzOverflow="overflow" vert="horz" wrap="square" lIns="110631" tIns="88505" rIns="110631" bIns="88505" numCol="1" spcCol="0" rtlCol="0" fromWordArt="0" anchor="ctr" anchorCtr="0" forceAA="0" compatLnSpc="1">
            <a:prstTxWarp prst="textNoShape">
              <a:avLst/>
            </a:prstTxWarp>
            <a:noAutofit/>
          </a:bodyPr>
          <a:lstStyle/>
          <a:p>
            <a:pPr marL="0" marR="0" lvl="0" indent="0" algn="ctr" defTabSz="654278" rtl="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FFFF"/>
              </a:solidFill>
              <a:effectLst/>
              <a:uLnTx/>
              <a:uFillTx/>
              <a:latin typeface="Segoe UI Semibold"/>
              <a:ea typeface="+mn-ea"/>
              <a:cs typeface="+mn-cs"/>
            </a:endParaRPr>
          </a:p>
        </p:txBody>
      </p:sp>
      <p:sp>
        <p:nvSpPr>
          <p:cNvPr id="50" name="Rounded Rectangle 45">
            <a:extLst>
              <a:ext uri="{FF2B5EF4-FFF2-40B4-BE49-F238E27FC236}">
                <a16:creationId xmlns:a16="http://schemas.microsoft.com/office/drawing/2014/main" id="{613E0B8C-D009-2FED-DC95-C3E233B46944}"/>
              </a:ext>
              <a:ext uri="{C183D7F6-B498-43B3-948B-1728B52AA6E4}">
                <adec:decorative xmlns:adec="http://schemas.microsoft.com/office/drawing/2017/decorative" val="1"/>
              </a:ext>
            </a:extLst>
          </p:cNvPr>
          <p:cNvSpPr/>
          <p:nvPr/>
        </p:nvSpPr>
        <p:spPr>
          <a:xfrm>
            <a:off x="6958652" y="3249777"/>
            <a:ext cx="4579949" cy="667989"/>
          </a:xfrm>
          <a:prstGeom prst="roundRect">
            <a:avLst>
              <a:gd name="adj" fmla="val 8300"/>
            </a:avLst>
          </a:prstGeom>
          <a:noFill/>
          <a:ln w="9525" cap="rnd" cmpd="sng" algn="ctr">
            <a:gradFill flip="none" rotWithShape="1">
              <a:gsLst>
                <a:gs pos="0">
                  <a:srgbClr val="0078D4"/>
                </a:gs>
                <a:gs pos="80000">
                  <a:srgbClr val="399A91"/>
                </a:gs>
              </a:gsLst>
              <a:path path="circle">
                <a:fillToRect l="100000" t="100000"/>
              </a:path>
              <a:tileRect r="-100000" b="-100000"/>
            </a:gradFill>
            <a:prstDash val="solid"/>
            <a:headEnd type="none" w="lg" len="sm"/>
            <a:tailEnd type="none" w="lg" len="sm"/>
          </a:ln>
          <a:effectLst>
            <a:outerShdw blurRad="63500" dist="63500" dir="2700000" algn="tl" rotWithShape="0">
              <a:srgbClr val="454142">
                <a:alpha val="20000"/>
              </a:srgbClr>
            </a:outerShdw>
          </a:effectLst>
        </p:spPr>
        <p:txBody>
          <a:bodyPr rot="0" spcFirstLastPara="0" vertOverflow="overflow" horzOverflow="overflow" vert="horz" wrap="square" lIns="110631" tIns="88505" rIns="110631" bIns="88505" numCol="1" spcCol="0" rtlCol="0" fromWordArt="0" anchor="ctr" anchorCtr="0" forceAA="0" compatLnSpc="1">
            <a:prstTxWarp prst="textNoShape">
              <a:avLst/>
            </a:prstTxWarp>
            <a:noAutofit/>
          </a:bodyPr>
          <a:lstStyle/>
          <a:p>
            <a:pPr marL="0" marR="0" lvl="0" indent="0" algn="ctr" defTabSz="654278" rtl="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FFFF"/>
              </a:solidFill>
              <a:effectLst/>
              <a:uLnTx/>
              <a:uFillTx/>
              <a:latin typeface="Segoe UI"/>
              <a:ea typeface="+mn-ea"/>
              <a:cs typeface="+mn-cs"/>
            </a:endParaRPr>
          </a:p>
        </p:txBody>
      </p:sp>
      <p:sp>
        <p:nvSpPr>
          <p:cNvPr id="52" name="Rounded Rectangle 14">
            <a:extLst>
              <a:ext uri="{FF2B5EF4-FFF2-40B4-BE49-F238E27FC236}">
                <a16:creationId xmlns:a16="http://schemas.microsoft.com/office/drawing/2014/main" id="{A134BFCF-2CD5-7325-15C4-68262444FCF6}"/>
              </a:ext>
              <a:ext uri="{C183D7F6-B498-43B3-948B-1728B52AA6E4}">
                <adec:decorative xmlns:adec="http://schemas.microsoft.com/office/drawing/2017/decorative" val="1"/>
              </a:ext>
            </a:extLst>
          </p:cNvPr>
          <p:cNvSpPr/>
          <p:nvPr/>
        </p:nvSpPr>
        <p:spPr>
          <a:xfrm>
            <a:off x="6958652" y="2543936"/>
            <a:ext cx="606037" cy="645809"/>
          </a:xfrm>
          <a:prstGeom prst="roundRect">
            <a:avLst>
              <a:gd name="adj" fmla="val 6586"/>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59" name="Rounded Rectangle 19">
            <a:extLst>
              <a:ext uri="{FF2B5EF4-FFF2-40B4-BE49-F238E27FC236}">
                <a16:creationId xmlns:a16="http://schemas.microsoft.com/office/drawing/2014/main" id="{441E7FC7-ED12-8B2A-85E5-521CD81D16FA}"/>
              </a:ext>
              <a:ext uri="{C183D7F6-B498-43B3-948B-1728B52AA6E4}">
                <adec:decorative xmlns:adec="http://schemas.microsoft.com/office/drawing/2017/decorative" val="1"/>
              </a:ext>
            </a:extLst>
          </p:cNvPr>
          <p:cNvSpPr/>
          <p:nvPr/>
        </p:nvSpPr>
        <p:spPr>
          <a:xfrm>
            <a:off x="10270970" y="2543936"/>
            <a:ext cx="606037" cy="645809"/>
          </a:xfrm>
          <a:prstGeom prst="roundRect">
            <a:avLst>
              <a:gd name="adj" fmla="val 6586"/>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150" name="Rounded Rectangle 19">
            <a:extLst>
              <a:ext uri="{FF2B5EF4-FFF2-40B4-BE49-F238E27FC236}">
                <a16:creationId xmlns:a16="http://schemas.microsoft.com/office/drawing/2014/main" id="{53B861B2-AF28-2DE7-38AC-78FB82739F5C}"/>
              </a:ext>
              <a:ext uri="{C183D7F6-B498-43B3-948B-1728B52AA6E4}">
                <adec:decorative xmlns:adec="http://schemas.microsoft.com/office/drawing/2017/decorative" val="1"/>
              </a:ext>
            </a:extLst>
          </p:cNvPr>
          <p:cNvSpPr/>
          <p:nvPr/>
        </p:nvSpPr>
        <p:spPr>
          <a:xfrm>
            <a:off x="10947417" y="2543936"/>
            <a:ext cx="606037" cy="645809"/>
          </a:xfrm>
          <a:prstGeom prst="roundRect">
            <a:avLst>
              <a:gd name="adj" fmla="val 6586"/>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pic>
        <p:nvPicPr>
          <p:cNvPr id="61" name="Graphic 60">
            <a:extLst>
              <a:ext uri="{FF2B5EF4-FFF2-40B4-BE49-F238E27FC236}">
                <a16:creationId xmlns:a16="http://schemas.microsoft.com/office/drawing/2014/main" id="{CC55EBDB-E271-6056-812F-D4A417A6255D}"/>
              </a:ext>
              <a:ext uri="{C183D7F6-B498-43B3-948B-1728B52AA6E4}">
                <adec:decorative xmlns:adec="http://schemas.microsoft.com/office/drawing/2017/decorative" val="1"/>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916" r="-7916"/>
          <a:stretch/>
        </p:blipFill>
        <p:spPr>
          <a:xfrm>
            <a:off x="7155567" y="2633852"/>
            <a:ext cx="211334" cy="194422"/>
          </a:xfrm>
          <a:prstGeom prst="rect">
            <a:avLst/>
          </a:prstGeom>
          <a:effectLst/>
        </p:spPr>
      </p:pic>
      <p:pic>
        <p:nvPicPr>
          <p:cNvPr id="3" name="Picture 2">
            <a:extLst>
              <a:ext uri="{FF2B5EF4-FFF2-40B4-BE49-F238E27FC236}">
                <a16:creationId xmlns:a16="http://schemas.microsoft.com/office/drawing/2014/main" id="{D3951B1D-F87A-B43F-30DD-C335558E7CD4}"/>
              </a:ext>
              <a:ext uri="{C183D7F6-B498-43B3-948B-1728B52AA6E4}">
                <adec:decorative xmlns:adec="http://schemas.microsoft.com/office/drawing/2017/decorative" val="1"/>
              </a:ext>
            </a:extLst>
          </p:cNvPr>
          <p:cNvPicPr>
            <a:picLocks/>
          </p:cNvPicPr>
          <p:nvPr/>
        </p:nvPicPr>
        <p:blipFill>
          <a:blip r:embed="rId5" cstate="print">
            <a:extLst>
              <a:ext uri="{28A0092B-C50C-407E-A947-70E740481C1C}">
                <a14:useLocalDpi xmlns:a14="http://schemas.microsoft.com/office/drawing/2010/main" val="0"/>
              </a:ext>
            </a:extLst>
          </a:blip>
          <a:srcRect/>
          <a:stretch/>
        </p:blipFill>
        <p:spPr>
          <a:xfrm>
            <a:off x="10491129" y="2649073"/>
            <a:ext cx="165718" cy="163976"/>
          </a:xfrm>
          <a:prstGeom prst="rect">
            <a:avLst/>
          </a:prstGeom>
        </p:spPr>
      </p:pic>
      <p:pic>
        <p:nvPicPr>
          <p:cNvPr id="523" name="Graphic 522">
            <a:extLst>
              <a:ext uri="{FF2B5EF4-FFF2-40B4-BE49-F238E27FC236}">
                <a16:creationId xmlns:a16="http://schemas.microsoft.com/office/drawing/2014/main" id="{FF2BBA16-B5C3-C3D1-E537-D27E43826485}"/>
              </a:ext>
              <a:ext uri="{C183D7F6-B498-43B3-948B-1728B52AA6E4}">
                <adec:decorative xmlns:adec="http://schemas.microsoft.com/office/drawing/2017/decorative" val="1"/>
              </a:ext>
            </a:extLst>
          </p:cNvPr>
          <p:cNvPicPr>
            <a:picLocks noChangeAspect="1"/>
          </p:cNvPicPr>
          <p:nvPr/>
        </p:nvPicPr>
        <p:blipFill rotWithShape="1">
          <a:blip r:embed="rId6">
            <a:extLst>
              <a:ext uri="{96DAC541-7B7A-43D3-8B79-37D633B846F1}">
                <asvg:svgBlip xmlns:asvg="http://schemas.microsoft.com/office/drawing/2016/SVG/main" r:embed="rId7"/>
              </a:ext>
            </a:extLst>
          </a:blip>
          <a:srcRect l="-7916" r="-7916"/>
          <a:stretch/>
        </p:blipFill>
        <p:spPr>
          <a:xfrm>
            <a:off x="11144768" y="2633852"/>
            <a:ext cx="211334" cy="194422"/>
          </a:xfrm>
          <a:prstGeom prst="rect">
            <a:avLst/>
          </a:prstGeom>
        </p:spPr>
      </p:pic>
      <p:grpSp>
        <p:nvGrpSpPr>
          <p:cNvPr id="131" name="Group 130">
            <a:extLst>
              <a:ext uri="{FF2B5EF4-FFF2-40B4-BE49-F238E27FC236}">
                <a16:creationId xmlns:a16="http://schemas.microsoft.com/office/drawing/2014/main" id="{87DB3070-AF9C-B746-C856-05715A8C7824}"/>
              </a:ext>
              <a:ext uri="{C183D7F6-B498-43B3-948B-1728B52AA6E4}">
                <adec:decorative xmlns:adec="http://schemas.microsoft.com/office/drawing/2017/decorative" val="1"/>
              </a:ext>
            </a:extLst>
          </p:cNvPr>
          <p:cNvGrpSpPr/>
          <p:nvPr/>
        </p:nvGrpSpPr>
        <p:grpSpPr>
          <a:xfrm>
            <a:off x="8106961" y="4130443"/>
            <a:ext cx="547850" cy="476441"/>
            <a:chOff x="5021508" y="3936703"/>
            <a:chExt cx="524567" cy="426911"/>
          </a:xfrm>
          <a:solidFill>
            <a:schemeClr val="accent3">
              <a:lumMod val="40000"/>
              <a:lumOff val="60000"/>
            </a:schemeClr>
          </a:solidFill>
        </p:grpSpPr>
        <p:sp>
          <p:nvSpPr>
            <p:cNvPr id="132" name="Freeform 24">
              <a:extLst>
                <a:ext uri="{FF2B5EF4-FFF2-40B4-BE49-F238E27FC236}">
                  <a16:creationId xmlns:a16="http://schemas.microsoft.com/office/drawing/2014/main" id="{2129FFAC-66BE-FCD5-03B6-EECB7CEBDD6D}"/>
                </a:ext>
              </a:extLst>
            </p:cNvPr>
            <p:cNvSpPr/>
            <p:nvPr/>
          </p:nvSpPr>
          <p:spPr>
            <a:xfrm>
              <a:off x="5021508" y="3936703"/>
              <a:ext cx="473394" cy="397730"/>
            </a:xfrm>
            <a:custGeom>
              <a:avLst/>
              <a:gdLst>
                <a:gd name="connsiteX0" fmla="*/ 81 w 362254"/>
                <a:gd name="connsiteY0" fmla="*/ 45272 h 299942"/>
                <a:gd name="connsiteX1" fmla="*/ 45352 w 362254"/>
                <a:gd name="connsiteY1" fmla="*/ 0 h 299942"/>
                <a:gd name="connsiteX2" fmla="*/ 124950 w 362254"/>
                <a:gd name="connsiteY2" fmla="*/ 0 h 299942"/>
                <a:gd name="connsiteX3" fmla="*/ 153884 w 362254"/>
                <a:gd name="connsiteY3" fmla="*/ 10463 h 299942"/>
                <a:gd name="connsiteX4" fmla="*/ 201791 w 362254"/>
                <a:gd name="connsiteY4" fmla="*/ 50302 h 299942"/>
                <a:gd name="connsiteX5" fmla="*/ 316982 w 362254"/>
                <a:gd name="connsiteY5" fmla="*/ 50302 h 299942"/>
                <a:gd name="connsiteX6" fmla="*/ 362254 w 362254"/>
                <a:gd name="connsiteY6" fmla="*/ 95574 h 299942"/>
                <a:gd name="connsiteX7" fmla="*/ 362254 w 362254"/>
                <a:gd name="connsiteY7" fmla="*/ 110704 h 299942"/>
                <a:gd name="connsiteX8" fmla="*/ 89055 w 362254"/>
                <a:gd name="connsiteY8" fmla="*/ 110704 h 299942"/>
                <a:gd name="connsiteX9" fmla="*/ 45131 w 362254"/>
                <a:gd name="connsiteY9" fmla="*/ 145010 h 299942"/>
                <a:gd name="connsiteX10" fmla="*/ 6439 w 362254"/>
                <a:gd name="connsiteY10" fmla="*/ 299940 h 299942"/>
                <a:gd name="connsiteX11" fmla="*/ 6439 w 362254"/>
                <a:gd name="connsiteY11" fmla="*/ 299940 h 299942"/>
                <a:gd name="connsiteX12" fmla="*/ 0 w 362254"/>
                <a:gd name="connsiteY12" fmla="*/ 276640 h 299942"/>
                <a:gd name="connsiteX13" fmla="*/ 81 w 362254"/>
                <a:gd name="connsiteY13" fmla="*/ 45272 h 29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254" h="299942">
                  <a:moveTo>
                    <a:pt x="81" y="45272"/>
                  </a:moveTo>
                  <a:cubicBezTo>
                    <a:pt x="81" y="20269"/>
                    <a:pt x="20349" y="0"/>
                    <a:pt x="45352" y="0"/>
                  </a:cubicBezTo>
                  <a:lnTo>
                    <a:pt x="124950" y="0"/>
                  </a:lnTo>
                  <a:cubicBezTo>
                    <a:pt x="135520" y="3"/>
                    <a:pt x="145756" y="3704"/>
                    <a:pt x="153884" y="10463"/>
                  </a:cubicBezTo>
                  <a:lnTo>
                    <a:pt x="201791" y="50302"/>
                  </a:lnTo>
                  <a:lnTo>
                    <a:pt x="316982" y="50302"/>
                  </a:lnTo>
                  <a:cubicBezTo>
                    <a:pt x="341984" y="50302"/>
                    <a:pt x="362254" y="70571"/>
                    <a:pt x="362254" y="95574"/>
                  </a:cubicBezTo>
                  <a:lnTo>
                    <a:pt x="362254" y="110704"/>
                  </a:lnTo>
                  <a:lnTo>
                    <a:pt x="89055" y="110704"/>
                  </a:lnTo>
                  <a:cubicBezTo>
                    <a:pt x="68275" y="110704"/>
                    <a:pt x="50164" y="124849"/>
                    <a:pt x="45131" y="145010"/>
                  </a:cubicBezTo>
                  <a:lnTo>
                    <a:pt x="6439" y="299940"/>
                  </a:lnTo>
                  <a:cubicBezTo>
                    <a:pt x="7304" y="296499"/>
                    <a:pt x="6439" y="300041"/>
                    <a:pt x="6439" y="299940"/>
                  </a:cubicBezTo>
                  <a:cubicBezTo>
                    <a:pt x="2211" y="292904"/>
                    <a:pt x="-15" y="284847"/>
                    <a:pt x="0" y="276640"/>
                  </a:cubicBezTo>
                  <a:lnTo>
                    <a:pt x="81" y="45272"/>
                  </a:lnTo>
                  <a:close/>
                </a:path>
              </a:pathLst>
            </a:custGeom>
            <a:grp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sp>
          <p:nvSpPr>
            <p:cNvPr id="133" name="Freeform 25">
              <a:extLst>
                <a:ext uri="{FF2B5EF4-FFF2-40B4-BE49-F238E27FC236}">
                  <a16:creationId xmlns:a16="http://schemas.microsoft.com/office/drawing/2014/main" id="{446E964E-7B88-D101-72BD-D1E72A50DC9C}"/>
                </a:ext>
              </a:extLst>
            </p:cNvPr>
            <p:cNvSpPr/>
            <p:nvPr/>
          </p:nvSpPr>
          <p:spPr>
            <a:xfrm>
              <a:off x="5067103" y="4123542"/>
              <a:ext cx="478972" cy="240072"/>
            </a:xfrm>
            <a:custGeom>
              <a:avLst/>
              <a:gdLst>
                <a:gd name="connsiteX0" fmla="*/ 301 w 366523"/>
                <a:gd name="connsiteY0" fmla="*/ 168552 h 181046"/>
                <a:gd name="connsiteX1" fmla="*/ 7628 w 366523"/>
                <a:gd name="connsiteY1" fmla="*/ 180747 h 181046"/>
                <a:gd name="connsiteX2" fmla="*/ 10060 w 366523"/>
                <a:gd name="connsiteY2" fmla="*/ 181047 h 181046"/>
                <a:gd name="connsiteX3" fmla="*/ 296579 w 366523"/>
                <a:gd name="connsiteY3" fmla="*/ 181047 h 181046"/>
                <a:gd name="connsiteX4" fmla="*/ 330745 w 366523"/>
                <a:gd name="connsiteY4" fmla="*/ 154366 h 181046"/>
                <a:gd name="connsiteX5" fmla="*/ 366217 w 366523"/>
                <a:gd name="connsiteY5" fmla="*/ 12515 h 181046"/>
                <a:gd name="connsiteX6" fmla="*/ 358916 w 366523"/>
                <a:gd name="connsiteY6" fmla="*/ 304 h 181046"/>
                <a:gd name="connsiteX7" fmla="*/ 356459 w 366523"/>
                <a:gd name="connsiteY7" fmla="*/ 0 h 181046"/>
                <a:gd name="connsiteX8" fmla="*/ 54165 w 366523"/>
                <a:gd name="connsiteY8" fmla="*/ 0 h 181046"/>
                <a:gd name="connsiteX9" fmla="*/ 39517 w 366523"/>
                <a:gd name="connsiteY9" fmla="*/ 11429 h 181046"/>
                <a:gd name="connsiteX10" fmla="*/ 301 w 366523"/>
                <a:gd name="connsiteY10" fmla="*/ 168572 h 18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6523" h="181046">
                  <a:moveTo>
                    <a:pt x="301" y="168552"/>
                  </a:moveTo>
                  <a:cubicBezTo>
                    <a:pt x="-1043" y="173942"/>
                    <a:pt x="2237" y="179403"/>
                    <a:pt x="7628" y="180747"/>
                  </a:cubicBezTo>
                  <a:cubicBezTo>
                    <a:pt x="8424" y="180946"/>
                    <a:pt x="9240" y="181047"/>
                    <a:pt x="10060" y="181047"/>
                  </a:cubicBezTo>
                  <a:lnTo>
                    <a:pt x="296579" y="181047"/>
                  </a:lnTo>
                  <a:cubicBezTo>
                    <a:pt x="312740" y="181049"/>
                    <a:pt x="326829" y="170047"/>
                    <a:pt x="330745" y="154366"/>
                  </a:cubicBezTo>
                  <a:lnTo>
                    <a:pt x="366217" y="12515"/>
                  </a:lnTo>
                  <a:cubicBezTo>
                    <a:pt x="367574" y="7127"/>
                    <a:pt x="364304" y="1660"/>
                    <a:pt x="358916" y="304"/>
                  </a:cubicBezTo>
                  <a:cubicBezTo>
                    <a:pt x="358113" y="103"/>
                    <a:pt x="357288" y="0"/>
                    <a:pt x="356459" y="0"/>
                  </a:cubicBezTo>
                  <a:lnTo>
                    <a:pt x="54165" y="0"/>
                  </a:lnTo>
                  <a:cubicBezTo>
                    <a:pt x="47238" y="-4"/>
                    <a:pt x="41198" y="4708"/>
                    <a:pt x="39517" y="11429"/>
                  </a:cubicBezTo>
                  <a:lnTo>
                    <a:pt x="301" y="168572"/>
                  </a:lnTo>
                  <a:close/>
                </a:path>
              </a:pathLst>
            </a:custGeom>
            <a:grp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grpSp>
      <p:pic>
        <p:nvPicPr>
          <p:cNvPr id="135" name="Picture 134">
            <a:extLst>
              <a:ext uri="{FF2B5EF4-FFF2-40B4-BE49-F238E27FC236}">
                <a16:creationId xmlns:a16="http://schemas.microsoft.com/office/drawing/2014/main" id="{9116BB14-40B3-26EF-8223-F5F1A5DBCBFA}"/>
              </a:ext>
              <a:ext uri="{C183D7F6-B498-43B3-948B-1728B52AA6E4}">
                <adec:decorative xmlns:adec="http://schemas.microsoft.com/office/drawing/2017/decorative" val="1"/>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7916" r="-7916"/>
          <a:stretch/>
        </p:blipFill>
        <p:spPr>
          <a:xfrm>
            <a:off x="8802480" y="4257077"/>
            <a:ext cx="242551" cy="224201"/>
          </a:xfrm>
          <a:prstGeom prst="rect">
            <a:avLst/>
          </a:prstGeom>
        </p:spPr>
      </p:pic>
      <p:grpSp>
        <p:nvGrpSpPr>
          <p:cNvPr id="137" name="Group 136">
            <a:extLst>
              <a:ext uri="{FF2B5EF4-FFF2-40B4-BE49-F238E27FC236}">
                <a16:creationId xmlns:a16="http://schemas.microsoft.com/office/drawing/2014/main" id="{5A5C82E8-BE4E-A14A-DCF6-63DC3820DE34}"/>
              </a:ext>
              <a:ext uri="{C183D7F6-B498-43B3-948B-1728B52AA6E4}">
                <adec:decorative xmlns:adec="http://schemas.microsoft.com/office/drawing/2017/decorative" val="1"/>
              </a:ext>
            </a:extLst>
          </p:cNvPr>
          <p:cNvGrpSpPr/>
          <p:nvPr/>
        </p:nvGrpSpPr>
        <p:grpSpPr>
          <a:xfrm>
            <a:off x="9806027" y="4128299"/>
            <a:ext cx="547850" cy="476968"/>
            <a:chOff x="6648369" y="3934782"/>
            <a:chExt cx="524567" cy="427384"/>
          </a:xfrm>
          <a:solidFill>
            <a:schemeClr val="accent3">
              <a:lumMod val="40000"/>
              <a:lumOff val="60000"/>
            </a:schemeClr>
          </a:solidFill>
        </p:grpSpPr>
        <p:sp>
          <p:nvSpPr>
            <p:cNvPr id="138" name="Freeform 24">
              <a:extLst>
                <a:ext uri="{FF2B5EF4-FFF2-40B4-BE49-F238E27FC236}">
                  <a16:creationId xmlns:a16="http://schemas.microsoft.com/office/drawing/2014/main" id="{4C8A5B83-C053-4C57-7741-AF098BEDBA80}"/>
                </a:ext>
              </a:extLst>
            </p:cNvPr>
            <p:cNvSpPr/>
            <p:nvPr/>
          </p:nvSpPr>
          <p:spPr>
            <a:xfrm>
              <a:off x="6648369" y="3934782"/>
              <a:ext cx="473394" cy="397725"/>
            </a:xfrm>
            <a:custGeom>
              <a:avLst/>
              <a:gdLst>
                <a:gd name="connsiteX0" fmla="*/ 81 w 362254"/>
                <a:gd name="connsiteY0" fmla="*/ 45272 h 299942"/>
                <a:gd name="connsiteX1" fmla="*/ 45352 w 362254"/>
                <a:gd name="connsiteY1" fmla="*/ 0 h 299942"/>
                <a:gd name="connsiteX2" fmla="*/ 124950 w 362254"/>
                <a:gd name="connsiteY2" fmla="*/ 0 h 299942"/>
                <a:gd name="connsiteX3" fmla="*/ 153884 w 362254"/>
                <a:gd name="connsiteY3" fmla="*/ 10463 h 299942"/>
                <a:gd name="connsiteX4" fmla="*/ 201791 w 362254"/>
                <a:gd name="connsiteY4" fmla="*/ 50302 h 299942"/>
                <a:gd name="connsiteX5" fmla="*/ 316982 w 362254"/>
                <a:gd name="connsiteY5" fmla="*/ 50302 h 299942"/>
                <a:gd name="connsiteX6" fmla="*/ 362254 w 362254"/>
                <a:gd name="connsiteY6" fmla="*/ 95574 h 299942"/>
                <a:gd name="connsiteX7" fmla="*/ 362254 w 362254"/>
                <a:gd name="connsiteY7" fmla="*/ 110704 h 299942"/>
                <a:gd name="connsiteX8" fmla="*/ 89055 w 362254"/>
                <a:gd name="connsiteY8" fmla="*/ 110704 h 299942"/>
                <a:gd name="connsiteX9" fmla="*/ 45131 w 362254"/>
                <a:gd name="connsiteY9" fmla="*/ 145010 h 299942"/>
                <a:gd name="connsiteX10" fmla="*/ 6439 w 362254"/>
                <a:gd name="connsiteY10" fmla="*/ 299940 h 299942"/>
                <a:gd name="connsiteX11" fmla="*/ 6439 w 362254"/>
                <a:gd name="connsiteY11" fmla="*/ 299940 h 299942"/>
                <a:gd name="connsiteX12" fmla="*/ 0 w 362254"/>
                <a:gd name="connsiteY12" fmla="*/ 276640 h 299942"/>
                <a:gd name="connsiteX13" fmla="*/ 81 w 362254"/>
                <a:gd name="connsiteY13" fmla="*/ 45272 h 29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254" h="299942">
                  <a:moveTo>
                    <a:pt x="81" y="45272"/>
                  </a:moveTo>
                  <a:cubicBezTo>
                    <a:pt x="81" y="20269"/>
                    <a:pt x="20349" y="0"/>
                    <a:pt x="45352" y="0"/>
                  </a:cubicBezTo>
                  <a:lnTo>
                    <a:pt x="124950" y="0"/>
                  </a:lnTo>
                  <a:cubicBezTo>
                    <a:pt x="135520" y="3"/>
                    <a:pt x="145756" y="3704"/>
                    <a:pt x="153884" y="10463"/>
                  </a:cubicBezTo>
                  <a:lnTo>
                    <a:pt x="201791" y="50302"/>
                  </a:lnTo>
                  <a:lnTo>
                    <a:pt x="316982" y="50302"/>
                  </a:lnTo>
                  <a:cubicBezTo>
                    <a:pt x="341984" y="50302"/>
                    <a:pt x="362254" y="70571"/>
                    <a:pt x="362254" y="95574"/>
                  </a:cubicBezTo>
                  <a:lnTo>
                    <a:pt x="362254" y="110704"/>
                  </a:lnTo>
                  <a:lnTo>
                    <a:pt x="89055" y="110704"/>
                  </a:lnTo>
                  <a:cubicBezTo>
                    <a:pt x="68275" y="110704"/>
                    <a:pt x="50164" y="124849"/>
                    <a:pt x="45131" y="145010"/>
                  </a:cubicBezTo>
                  <a:lnTo>
                    <a:pt x="6439" y="299940"/>
                  </a:lnTo>
                  <a:cubicBezTo>
                    <a:pt x="7304" y="296499"/>
                    <a:pt x="6439" y="300041"/>
                    <a:pt x="6439" y="299940"/>
                  </a:cubicBezTo>
                  <a:cubicBezTo>
                    <a:pt x="2211" y="292904"/>
                    <a:pt x="-15" y="284847"/>
                    <a:pt x="0" y="276640"/>
                  </a:cubicBezTo>
                  <a:lnTo>
                    <a:pt x="81" y="45272"/>
                  </a:lnTo>
                  <a:close/>
                </a:path>
              </a:pathLst>
            </a:custGeom>
            <a:grp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sp>
          <p:nvSpPr>
            <p:cNvPr id="139" name="Freeform 25">
              <a:extLst>
                <a:ext uri="{FF2B5EF4-FFF2-40B4-BE49-F238E27FC236}">
                  <a16:creationId xmlns:a16="http://schemas.microsoft.com/office/drawing/2014/main" id="{9E648C49-C066-6D16-D13B-DBA9D9428438}"/>
                </a:ext>
              </a:extLst>
            </p:cNvPr>
            <p:cNvSpPr/>
            <p:nvPr/>
          </p:nvSpPr>
          <p:spPr>
            <a:xfrm>
              <a:off x="6693964" y="4122098"/>
              <a:ext cx="478972" cy="240068"/>
            </a:xfrm>
            <a:custGeom>
              <a:avLst/>
              <a:gdLst>
                <a:gd name="connsiteX0" fmla="*/ 301 w 366523"/>
                <a:gd name="connsiteY0" fmla="*/ 168552 h 181046"/>
                <a:gd name="connsiteX1" fmla="*/ 7628 w 366523"/>
                <a:gd name="connsiteY1" fmla="*/ 180747 h 181046"/>
                <a:gd name="connsiteX2" fmla="*/ 10060 w 366523"/>
                <a:gd name="connsiteY2" fmla="*/ 181047 h 181046"/>
                <a:gd name="connsiteX3" fmla="*/ 296579 w 366523"/>
                <a:gd name="connsiteY3" fmla="*/ 181047 h 181046"/>
                <a:gd name="connsiteX4" fmla="*/ 330745 w 366523"/>
                <a:gd name="connsiteY4" fmla="*/ 154366 h 181046"/>
                <a:gd name="connsiteX5" fmla="*/ 366217 w 366523"/>
                <a:gd name="connsiteY5" fmla="*/ 12515 h 181046"/>
                <a:gd name="connsiteX6" fmla="*/ 358916 w 366523"/>
                <a:gd name="connsiteY6" fmla="*/ 304 h 181046"/>
                <a:gd name="connsiteX7" fmla="*/ 356459 w 366523"/>
                <a:gd name="connsiteY7" fmla="*/ 0 h 181046"/>
                <a:gd name="connsiteX8" fmla="*/ 54165 w 366523"/>
                <a:gd name="connsiteY8" fmla="*/ 0 h 181046"/>
                <a:gd name="connsiteX9" fmla="*/ 39517 w 366523"/>
                <a:gd name="connsiteY9" fmla="*/ 11429 h 181046"/>
                <a:gd name="connsiteX10" fmla="*/ 301 w 366523"/>
                <a:gd name="connsiteY10" fmla="*/ 168572 h 18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6523" h="181046">
                  <a:moveTo>
                    <a:pt x="301" y="168552"/>
                  </a:moveTo>
                  <a:cubicBezTo>
                    <a:pt x="-1043" y="173942"/>
                    <a:pt x="2237" y="179403"/>
                    <a:pt x="7628" y="180747"/>
                  </a:cubicBezTo>
                  <a:cubicBezTo>
                    <a:pt x="8424" y="180946"/>
                    <a:pt x="9240" y="181047"/>
                    <a:pt x="10060" y="181047"/>
                  </a:cubicBezTo>
                  <a:lnTo>
                    <a:pt x="296579" y="181047"/>
                  </a:lnTo>
                  <a:cubicBezTo>
                    <a:pt x="312740" y="181049"/>
                    <a:pt x="326829" y="170047"/>
                    <a:pt x="330745" y="154366"/>
                  </a:cubicBezTo>
                  <a:lnTo>
                    <a:pt x="366217" y="12515"/>
                  </a:lnTo>
                  <a:cubicBezTo>
                    <a:pt x="367574" y="7127"/>
                    <a:pt x="364304" y="1660"/>
                    <a:pt x="358916" y="304"/>
                  </a:cubicBezTo>
                  <a:cubicBezTo>
                    <a:pt x="358113" y="103"/>
                    <a:pt x="357288" y="0"/>
                    <a:pt x="356459" y="0"/>
                  </a:cubicBezTo>
                  <a:lnTo>
                    <a:pt x="54165" y="0"/>
                  </a:lnTo>
                  <a:cubicBezTo>
                    <a:pt x="47238" y="-4"/>
                    <a:pt x="41198" y="4708"/>
                    <a:pt x="39517" y="11429"/>
                  </a:cubicBezTo>
                  <a:lnTo>
                    <a:pt x="301" y="168572"/>
                  </a:lnTo>
                  <a:close/>
                </a:path>
              </a:pathLst>
            </a:custGeom>
            <a:grp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grpSp>
      <p:grpSp>
        <p:nvGrpSpPr>
          <p:cNvPr id="141" name="Group 140">
            <a:extLst>
              <a:ext uri="{FF2B5EF4-FFF2-40B4-BE49-F238E27FC236}">
                <a16:creationId xmlns:a16="http://schemas.microsoft.com/office/drawing/2014/main" id="{A9A4AF85-D89A-F6EE-27BE-8340802F0CD7}"/>
              </a:ext>
              <a:ext uri="{C183D7F6-B498-43B3-948B-1728B52AA6E4}">
                <adec:decorative xmlns:adec="http://schemas.microsoft.com/office/drawing/2017/decorative" val="1"/>
              </a:ext>
            </a:extLst>
          </p:cNvPr>
          <p:cNvGrpSpPr/>
          <p:nvPr/>
        </p:nvGrpSpPr>
        <p:grpSpPr>
          <a:xfrm>
            <a:off x="10786439" y="4128311"/>
            <a:ext cx="547850" cy="477130"/>
            <a:chOff x="7587115" y="3934792"/>
            <a:chExt cx="524567" cy="427529"/>
          </a:xfrm>
          <a:solidFill>
            <a:schemeClr val="accent3">
              <a:lumMod val="40000"/>
              <a:lumOff val="60000"/>
            </a:schemeClr>
          </a:solidFill>
        </p:grpSpPr>
        <p:sp>
          <p:nvSpPr>
            <p:cNvPr id="142" name="Freeform 24">
              <a:extLst>
                <a:ext uri="{FF2B5EF4-FFF2-40B4-BE49-F238E27FC236}">
                  <a16:creationId xmlns:a16="http://schemas.microsoft.com/office/drawing/2014/main" id="{2351D484-F1A5-C7BD-A176-4B627F847C66}"/>
                </a:ext>
              </a:extLst>
            </p:cNvPr>
            <p:cNvSpPr/>
            <p:nvPr/>
          </p:nvSpPr>
          <p:spPr>
            <a:xfrm>
              <a:off x="7587115" y="3934792"/>
              <a:ext cx="473394" cy="397726"/>
            </a:xfrm>
            <a:custGeom>
              <a:avLst/>
              <a:gdLst>
                <a:gd name="connsiteX0" fmla="*/ 81 w 362254"/>
                <a:gd name="connsiteY0" fmla="*/ 45272 h 299942"/>
                <a:gd name="connsiteX1" fmla="*/ 45352 w 362254"/>
                <a:gd name="connsiteY1" fmla="*/ 0 h 299942"/>
                <a:gd name="connsiteX2" fmla="*/ 124950 w 362254"/>
                <a:gd name="connsiteY2" fmla="*/ 0 h 299942"/>
                <a:gd name="connsiteX3" fmla="*/ 153884 w 362254"/>
                <a:gd name="connsiteY3" fmla="*/ 10463 h 299942"/>
                <a:gd name="connsiteX4" fmla="*/ 201791 w 362254"/>
                <a:gd name="connsiteY4" fmla="*/ 50302 h 299942"/>
                <a:gd name="connsiteX5" fmla="*/ 316982 w 362254"/>
                <a:gd name="connsiteY5" fmla="*/ 50302 h 299942"/>
                <a:gd name="connsiteX6" fmla="*/ 362254 w 362254"/>
                <a:gd name="connsiteY6" fmla="*/ 95574 h 299942"/>
                <a:gd name="connsiteX7" fmla="*/ 362254 w 362254"/>
                <a:gd name="connsiteY7" fmla="*/ 110704 h 299942"/>
                <a:gd name="connsiteX8" fmla="*/ 89055 w 362254"/>
                <a:gd name="connsiteY8" fmla="*/ 110704 h 299942"/>
                <a:gd name="connsiteX9" fmla="*/ 45131 w 362254"/>
                <a:gd name="connsiteY9" fmla="*/ 145010 h 299942"/>
                <a:gd name="connsiteX10" fmla="*/ 6439 w 362254"/>
                <a:gd name="connsiteY10" fmla="*/ 299940 h 299942"/>
                <a:gd name="connsiteX11" fmla="*/ 6439 w 362254"/>
                <a:gd name="connsiteY11" fmla="*/ 299940 h 299942"/>
                <a:gd name="connsiteX12" fmla="*/ 0 w 362254"/>
                <a:gd name="connsiteY12" fmla="*/ 276640 h 299942"/>
                <a:gd name="connsiteX13" fmla="*/ 81 w 362254"/>
                <a:gd name="connsiteY13" fmla="*/ 45272 h 29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254" h="299942">
                  <a:moveTo>
                    <a:pt x="81" y="45272"/>
                  </a:moveTo>
                  <a:cubicBezTo>
                    <a:pt x="81" y="20269"/>
                    <a:pt x="20349" y="0"/>
                    <a:pt x="45352" y="0"/>
                  </a:cubicBezTo>
                  <a:lnTo>
                    <a:pt x="124950" y="0"/>
                  </a:lnTo>
                  <a:cubicBezTo>
                    <a:pt x="135520" y="3"/>
                    <a:pt x="145756" y="3704"/>
                    <a:pt x="153884" y="10463"/>
                  </a:cubicBezTo>
                  <a:lnTo>
                    <a:pt x="201791" y="50302"/>
                  </a:lnTo>
                  <a:lnTo>
                    <a:pt x="316982" y="50302"/>
                  </a:lnTo>
                  <a:cubicBezTo>
                    <a:pt x="341984" y="50302"/>
                    <a:pt x="362254" y="70571"/>
                    <a:pt x="362254" y="95574"/>
                  </a:cubicBezTo>
                  <a:lnTo>
                    <a:pt x="362254" y="110704"/>
                  </a:lnTo>
                  <a:lnTo>
                    <a:pt x="89055" y="110704"/>
                  </a:lnTo>
                  <a:cubicBezTo>
                    <a:pt x="68275" y="110704"/>
                    <a:pt x="50164" y="124849"/>
                    <a:pt x="45131" y="145010"/>
                  </a:cubicBezTo>
                  <a:lnTo>
                    <a:pt x="6439" y="299940"/>
                  </a:lnTo>
                  <a:cubicBezTo>
                    <a:pt x="7304" y="296499"/>
                    <a:pt x="6439" y="300041"/>
                    <a:pt x="6439" y="299940"/>
                  </a:cubicBezTo>
                  <a:cubicBezTo>
                    <a:pt x="2211" y="292904"/>
                    <a:pt x="-15" y="284847"/>
                    <a:pt x="0" y="276640"/>
                  </a:cubicBezTo>
                  <a:lnTo>
                    <a:pt x="81" y="45272"/>
                  </a:lnTo>
                  <a:close/>
                </a:path>
              </a:pathLst>
            </a:custGeom>
            <a:grp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sp>
          <p:nvSpPr>
            <p:cNvPr id="143" name="Freeform 25">
              <a:extLst>
                <a:ext uri="{FF2B5EF4-FFF2-40B4-BE49-F238E27FC236}">
                  <a16:creationId xmlns:a16="http://schemas.microsoft.com/office/drawing/2014/main" id="{9061A646-4134-3829-41E2-0F108002B51B}"/>
                </a:ext>
              </a:extLst>
            </p:cNvPr>
            <p:cNvSpPr/>
            <p:nvPr/>
          </p:nvSpPr>
          <p:spPr>
            <a:xfrm>
              <a:off x="7632710" y="4122252"/>
              <a:ext cx="478972" cy="240069"/>
            </a:xfrm>
            <a:custGeom>
              <a:avLst/>
              <a:gdLst>
                <a:gd name="connsiteX0" fmla="*/ 301 w 366523"/>
                <a:gd name="connsiteY0" fmla="*/ 168552 h 181046"/>
                <a:gd name="connsiteX1" fmla="*/ 7628 w 366523"/>
                <a:gd name="connsiteY1" fmla="*/ 180747 h 181046"/>
                <a:gd name="connsiteX2" fmla="*/ 10060 w 366523"/>
                <a:gd name="connsiteY2" fmla="*/ 181047 h 181046"/>
                <a:gd name="connsiteX3" fmla="*/ 296579 w 366523"/>
                <a:gd name="connsiteY3" fmla="*/ 181047 h 181046"/>
                <a:gd name="connsiteX4" fmla="*/ 330745 w 366523"/>
                <a:gd name="connsiteY4" fmla="*/ 154366 h 181046"/>
                <a:gd name="connsiteX5" fmla="*/ 366217 w 366523"/>
                <a:gd name="connsiteY5" fmla="*/ 12515 h 181046"/>
                <a:gd name="connsiteX6" fmla="*/ 358916 w 366523"/>
                <a:gd name="connsiteY6" fmla="*/ 304 h 181046"/>
                <a:gd name="connsiteX7" fmla="*/ 356459 w 366523"/>
                <a:gd name="connsiteY7" fmla="*/ 0 h 181046"/>
                <a:gd name="connsiteX8" fmla="*/ 54165 w 366523"/>
                <a:gd name="connsiteY8" fmla="*/ 0 h 181046"/>
                <a:gd name="connsiteX9" fmla="*/ 39517 w 366523"/>
                <a:gd name="connsiteY9" fmla="*/ 11429 h 181046"/>
                <a:gd name="connsiteX10" fmla="*/ 301 w 366523"/>
                <a:gd name="connsiteY10" fmla="*/ 168572 h 18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6523" h="181046">
                  <a:moveTo>
                    <a:pt x="301" y="168552"/>
                  </a:moveTo>
                  <a:cubicBezTo>
                    <a:pt x="-1043" y="173942"/>
                    <a:pt x="2237" y="179403"/>
                    <a:pt x="7628" y="180747"/>
                  </a:cubicBezTo>
                  <a:cubicBezTo>
                    <a:pt x="8424" y="180946"/>
                    <a:pt x="9240" y="181047"/>
                    <a:pt x="10060" y="181047"/>
                  </a:cubicBezTo>
                  <a:lnTo>
                    <a:pt x="296579" y="181047"/>
                  </a:lnTo>
                  <a:cubicBezTo>
                    <a:pt x="312740" y="181049"/>
                    <a:pt x="326829" y="170047"/>
                    <a:pt x="330745" y="154366"/>
                  </a:cubicBezTo>
                  <a:lnTo>
                    <a:pt x="366217" y="12515"/>
                  </a:lnTo>
                  <a:cubicBezTo>
                    <a:pt x="367574" y="7127"/>
                    <a:pt x="364304" y="1660"/>
                    <a:pt x="358916" y="304"/>
                  </a:cubicBezTo>
                  <a:cubicBezTo>
                    <a:pt x="358113" y="103"/>
                    <a:pt x="357288" y="0"/>
                    <a:pt x="356459" y="0"/>
                  </a:cubicBezTo>
                  <a:lnTo>
                    <a:pt x="54165" y="0"/>
                  </a:lnTo>
                  <a:cubicBezTo>
                    <a:pt x="47238" y="-4"/>
                    <a:pt x="41198" y="4708"/>
                    <a:pt x="39517" y="11429"/>
                  </a:cubicBezTo>
                  <a:lnTo>
                    <a:pt x="301" y="168572"/>
                  </a:lnTo>
                  <a:close/>
                </a:path>
              </a:pathLst>
            </a:custGeom>
            <a:grp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grpSp>
      <p:grpSp>
        <p:nvGrpSpPr>
          <p:cNvPr id="575" name="Group 574">
            <a:extLst>
              <a:ext uri="{FF2B5EF4-FFF2-40B4-BE49-F238E27FC236}">
                <a16:creationId xmlns:a16="http://schemas.microsoft.com/office/drawing/2014/main" id="{A620C7B3-0035-9A37-3175-2A521B9DF796}"/>
              </a:ext>
              <a:ext uri="{C183D7F6-B498-43B3-948B-1728B52AA6E4}">
                <adec:decorative xmlns:adec="http://schemas.microsoft.com/office/drawing/2017/decorative" val="1"/>
              </a:ext>
            </a:extLst>
          </p:cNvPr>
          <p:cNvGrpSpPr/>
          <p:nvPr/>
        </p:nvGrpSpPr>
        <p:grpSpPr>
          <a:xfrm>
            <a:off x="7155576" y="4128304"/>
            <a:ext cx="547850" cy="471186"/>
            <a:chOff x="4110556" y="3934786"/>
            <a:chExt cx="524567" cy="422203"/>
          </a:xfrm>
          <a:solidFill>
            <a:schemeClr val="accent3">
              <a:lumMod val="40000"/>
              <a:lumOff val="60000"/>
            </a:schemeClr>
          </a:solidFill>
        </p:grpSpPr>
        <p:sp>
          <p:nvSpPr>
            <p:cNvPr id="128" name="Freeform 24">
              <a:extLst>
                <a:ext uri="{FF2B5EF4-FFF2-40B4-BE49-F238E27FC236}">
                  <a16:creationId xmlns:a16="http://schemas.microsoft.com/office/drawing/2014/main" id="{22C05A6A-1B4E-F3B9-636F-A91D82E2AC52}"/>
                </a:ext>
              </a:extLst>
            </p:cNvPr>
            <p:cNvSpPr/>
            <p:nvPr/>
          </p:nvSpPr>
          <p:spPr>
            <a:xfrm>
              <a:off x="4110556" y="3934786"/>
              <a:ext cx="473394" cy="397726"/>
            </a:xfrm>
            <a:custGeom>
              <a:avLst/>
              <a:gdLst>
                <a:gd name="connsiteX0" fmla="*/ 81 w 362254"/>
                <a:gd name="connsiteY0" fmla="*/ 45272 h 299942"/>
                <a:gd name="connsiteX1" fmla="*/ 45352 w 362254"/>
                <a:gd name="connsiteY1" fmla="*/ 0 h 299942"/>
                <a:gd name="connsiteX2" fmla="*/ 124950 w 362254"/>
                <a:gd name="connsiteY2" fmla="*/ 0 h 299942"/>
                <a:gd name="connsiteX3" fmla="*/ 153884 w 362254"/>
                <a:gd name="connsiteY3" fmla="*/ 10463 h 299942"/>
                <a:gd name="connsiteX4" fmla="*/ 201791 w 362254"/>
                <a:gd name="connsiteY4" fmla="*/ 50302 h 299942"/>
                <a:gd name="connsiteX5" fmla="*/ 316982 w 362254"/>
                <a:gd name="connsiteY5" fmla="*/ 50302 h 299942"/>
                <a:gd name="connsiteX6" fmla="*/ 362254 w 362254"/>
                <a:gd name="connsiteY6" fmla="*/ 95574 h 299942"/>
                <a:gd name="connsiteX7" fmla="*/ 362254 w 362254"/>
                <a:gd name="connsiteY7" fmla="*/ 110704 h 299942"/>
                <a:gd name="connsiteX8" fmla="*/ 89055 w 362254"/>
                <a:gd name="connsiteY8" fmla="*/ 110704 h 299942"/>
                <a:gd name="connsiteX9" fmla="*/ 45131 w 362254"/>
                <a:gd name="connsiteY9" fmla="*/ 145010 h 299942"/>
                <a:gd name="connsiteX10" fmla="*/ 6439 w 362254"/>
                <a:gd name="connsiteY10" fmla="*/ 299940 h 299942"/>
                <a:gd name="connsiteX11" fmla="*/ 6439 w 362254"/>
                <a:gd name="connsiteY11" fmla="*/ 299940 h 299942"/>
                <a:gd name="connsiteX12" fmla="*/ 0 w 362254"/>
                <a:gd name="connsiteY12" fmla="*/ 276640 h 299942"/>
                <a:gd name="connsiteX13" fmla="*/ 81 w 362254"/>
                <a:gd name="connsiteY13" fmla="*/ 45272 h 29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254" h="299942">
                  <a:moveTo>
                    <a:pt x="81" y="45272"/>
                  </a:moveTo>
                  <a:cubicBezTo>
                    <a:pt x="81" y="20269"/>
                    <a:pt x="20349" y="0"/>
                    <a:pt x="45352" y="0"/>
                  </a:cubicBezTo>
                  <a:lnTo>
                    <a:pt x="124950" y="0"/>
                  </a:lnTo>
                  <a:cubicBezTo>
                    <a:pt x="135520" y="3"/>
                    <a:pt x="145756" y="3704"/>
                    <a:pt x="153884" y="10463"/>
                  </a:cubicBezTo>
                  <a:lnTo>
                    <a:pt x="201791" y="50302"/>
                  </a:lnTo>
                  <a:lnTo>
                    <a:pt x="316982" y="50302"/>
                  </a:lnTo>
                  <a:cubicBezTo>
                    <a:pt x="341984" y="50302"/>
                    <a:pt x="362254" y="70571"/>
                    <a:pt x="362254" y="95574"/>
                  </a:cubicBezTo>
                  <a:lnTo>
                    <a:pt x="362254" y="110704"/>
                  </a:lnTo>
                  <a:lnTo>
                    <a:pt x="89055" y="110704"/>
                  </a:lnTo>
                  <a:cubicBezTo>
                    <a:pt x="68275" y="110704"/>
                    <a:pt x="50164" y="124849"/>
                    <a:pt x="45131" y="145010"/>
                  </a:cubicBezTo>
                  <a:lnTo>
                    <a:pt x="6439" y="299940"/>
                  </a:lnTo>
                  <a:cubicBezTo>
                    <a:pt x="7304" y="296499"/>
                    <a:pt x="6439" y="300041"/>
                    <a:pt x="6439" y="299940"/>
                  </a:cubicBezTo>
                  <a:cubicBezTo>
                    <a:pt x="2211" y="292904"/>
                    <a:pt x="-15" y="284847"/>
                    <a:pt x="0" y="276640"/>
                  </a:cubicBezTo>
                  <a:lnTo>
                    <a:pt x="81" y="45272"/>
                  </a:lnTo>
                  <a:close/>
                </a:path>
              </a:pathLst>
            </a:custGeom>
            <a:grp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sp>
          <p:nvSpPr>
            <p:cNvPr id="129" name="Freeform 25">
              <a:extLst>
                <a:ext uri="{FF2B5EF4-FFF2-40B4-BE49-F238E27FC236}">
                  <a16:creationId xmlns:a16="http://schemas.microsoft.com/office/drawing/2014/main" id="{7FB86ED8-3DDB-F6D6-8B68-6A640100866E}"/>
                </a:ext>
              </a:extLst>
            </p:cNvPr>
            <p:cNvSpPr/>
            <p:nvPr/>
          </p:nvSpPr>
          <p:spPr>
            <a:xfrm>
              <a:off x="4156151" y="4116920"/>
              <a:ext cx="478972" cy="240069"/>
            </a:xfrm>
            <a:custGeom>
              <a:avLst/>
              <a:gdLst>
                <a:gd name="connsiteX0" fmla="*/ 301 w 366523"/>
                <a:gd name="connsiteY0" fmla="*/ 168552 h 181046"/>
                <a:gd name="connsiteX1" fmla="*/ 7628 w 366523"/>
                <a:gd name="connsiteY1" fmla="*/ 180747 h 181046"/>
                <a:gd name="connsiteX2" fmla="*/ 10060 w 366523"/>
                <a:gd name="connsiteY2" fmla="*/ 181047 h 181046"/>
                <a:gd name="connsiteX3" fmla="*/ 296579 w 366523"/>
                <a:gd name="connsiteY3" fmla="*/ 181047 h 181046"/>
                <a:gd name="connsiteX4" fmla="*/ 330745 w 366523"/>
                <a:gd name="connsiteY4" fmla="*/ 154366 h 181046"/>
                <a:gd name="connsiteX5" fmla="*/ 366217 w 366523"/>
                <a:gd name="connsiteY5" fmla="*/ 12515 h 181046"/>
                <a:gd name="connsiteX6" fmla="*/ 358916 w 366523"/>
                <a:gd name="connsiteY6" fmla="*/ 304 h 181046"/>
                <a:gd name="connsiteX7" fmla="*/ 356459 w 366523"/>
                <a:gd name="connsiteY7" fmla="*/ 0 h 181046"/>
                <a:gd name="connsiteX8" fmla="*/ 54165 w 366523"/>
                <a:gd name="connsiteY8" fmla="*/ 0 h 181046"/>
                <a:gd name="connsiteX9" fmla="*/ 39517 w 366523"/>
                <a:gd name="connsiteY9" fmla="*/ 11429 h 181046"/>
                <a:gd name="connsiteX10" fmla="*/ 301 w 366523"/>
                <a:gd name="connsiteY10" fmla="*/ 168572 h 18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6523" h="181046">
                  <a:moveTo>
                    <a:pt x="301" y="168552"/>
                  </a:moveTo>
                  <a:cubicBezTo>
                    <a:pt x="-1043" y="173942"/>
                    <a:pt x="2237" y="179403"/>
                    <a:pt x="7628" y="180747"/>
                  </a:cubicBezTo>
                  <a:cubicBezTo>
                    <a:pt x="8424" y="180946"/>
                    <a:pt x="9240" y="181047"/>
                    <a:pt x="10060" y="181047"/>
                  </a:cubicBezTo>
                  <a:lnTo>
                    <a:pt x="296579" y="181047"/>
                  </a:lnTo>
                  <a:cubicBezTo>
                    <a:pt x="312740" y="181049"/>
                    <a:pt x="326829" y="170047"/>
                    <a:pt x="330745" y="154366"/>
                  </a:cubicBezTo>
                  <a:lnTo>
                    <a:pt x="366217" y="12515"/>
                  </a:lnTo>
                  <a:cubicBezTo>
                    <a:pt x="367574" y="7127"/>
                    <a:pt x="364304" y="1660"/>
                    <a:pt x="358916" y="304"/>
                  </a:cubicBezTo>
                  <a:cubicBezTo>
                    <a:pt x="358113" y="103"/>
                    <a:pt x="357288" y="0"/>
                    <a:pt x="356459" y="0"/>
                  </a:cubicBezTo>
                  <a:lnTo>
                    <a:pt x="54165" y="0"/>
                  </a:lnTo>
                  <a:cubicBezTo>
                    <a:pt x="47238" y="-4"/>
                    <a:pt x="41198" y="4708"/>
                    <a:pt x="39517" y="11429"/>
                  </a:cubicBezTo>
                  <a:lnTo>
                    <a:pt x="301" y="168572"/>
                  </a:lnTo>
                  <a:close/>
                </a:path>
              </a:pathLst>
            </a:custGeom>
            <a:grp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grpSp>
      <p:sp>
        <p:nvSpPr>
          <p:cNvPr id="37" name="TextBox 36">
            <a:extLst>
              <a:ext uri="{FF2B5EF4-FFF2-40B4-BE49-F238E27FC236}">
                <a16:creationId xmlns:a16="http://schemas.microsoft.com/office/drawing/2014/main" id="{D0D96E34-B602-C6FE-9A3D-DF83659984CF}"/>
              </a:ext>
            </a:extLst>
          </p:cNvPr>
          <p:cNvSpPr txBox="1"/>
          <p:nvPr/>
        </p:nvSpPr>
        <p:spPr>
          <a:xfrm>
            <a:off x="4730536" y="2633471"/>
            <a:ext cx="1124228" cy="257142"/>
          </a:xfrm>
          <a:prstGeom prst="rect">
            <a:avLst/>
          </a:prstGeom>
          <a:noFill/>
        </p:spPr>
        <p:txBody>
          <a:bodyPr wrap="square" lIns="0" tIns="0" rIns="0" bIns="0" rtlCol="0">
            <a:spAutoFit/>
          </a:bodyPr>
          <a:lstStyle/>
          <a:p>
            <a:pPr marL="0" marR="0" lvl="0" indent="0" algn="ctr" defTabSz="932742" rtl="0" eaLnBrk="1" fontAlgn="auto" latinLnBrk="0" hangingPunct="1">
              <a:lnSpc>
                <a:spcPct val="100000"/>
              </a:lnSpc>
              <a:spcBef>
                <a:spcPct val="20000"/>
              </a:spcBef>
              <a:spcAft>
                <a:spcPts val="0"/>
              </a:spcAft>
              <a:buClrTx/>
              <a:buSzPct val="90000"/>
              <a:buFontTx/>
              <a:buNone/>
              <a:tabLst/>
              <a:defRPr/>
            </a:pPr>
            <a:r>
              <a:rPr kumimoji="0" lang="en-US" sz="1600" b="0" i="0" u="none" strike="noStrike" kern="1200" cap="none" spc="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a:ea typeface="+mn-ea"/>
                <a:cs typeface="+mn-cs"/>
              </a:rPr>
              <a:t>Mirroring</a:t>
            </a:r>
          </a:p>
        </p:txBody>
      </p:sp>
      <p:cxnSp>
        <p:nvCxnSpPr>
          <p:cNvPr id="46" name="Straight Connector 45" descr="Arrow pointing towards the right">
            <a:extLst>
              <a:ext uri="{FF2B5EF4-FFF2-40B4-BE49-F238E27FC236}">
                <a16:creationId xmlns:a16="http://schemas.microsoft.com/office/drawing/2014/main" id="{3959BCE1-B180-AFD8-D9D5-BDF3B18B689B}"/>
              </a:ext>
              <a:ext uri="{C183D7F6-B498-43B3-948B-1728B52AA6E4}">
                <adec:decorative xmlns:adec="http://schemas.microsoft.com/office/drawing/2017/decorative" val="0"/>
              </a:ext>
            </a:extLst>
          </p:cNvPr>
          <p:cNvCxnSpPr>
            <a:cxnSpLocks/>
          </p:cNvCxnSpPr>
          <p:nvPr/>
        </p:nvCxnSpPr>
        <p:spPr>
          <a:xfrm flipH="1">
            <a:off x="6398986" y="4415225"/>
            <a:ext cx="527289" cy="0"/>
          </a:xfrm>
          <a:prstGeom prst="line">
            <a:avLst/>
          </a:prstGeom>
          <a:noFill/>
          <a:ln w="12700" cap="rnd" cmpd="sng" algn="ctr">
            <a:solidFill>
              <a:schemeClr val="tx1">
                <a:lumMod val="75000"/>
              </a:schemeClr>
            </a:solidFill>
            <a:prstDash val="solid"/>
            <a:headEnd type="arrow" w="med" len="sm"/>
            <a:tailEnd type="none" w="med" len="med"/>
          </a:ln>
          <a:effectLst/>
        </p:spPr>
      </p:cxnSp>
      <p:sp>
        <p:nvSpPr>
          <p:cNvPr id="524" name="Rounded Rectangle 19">
            <a:extLst>
              <a:ext uri="{FF2B5EF4-FFF2-40B4-BE49-F238E27FC236}">
                <a16:creationId xmlns:a16="http://schemas.microsoft.com/office/drawing/2014/main" id="{95C1ED1E-0289-8813-FF3A-FCC88027A4D6}"/>
              </a:ext>
            </a:extLst>
          </p:cNvPr>
          <p:cNvSpPr/>
          <p:nvPr/>
        </p:nvSpPr>
        <p:spPr>
          <a:xfrm>
            <a:off x="11094744" y="2941050"/>
            <a:ext cx="311383" cy="96428"/>
          </a:xfrm>
          <a:prstGeom prst="rect">
            <a:avLst/>
          </a:prstGeom>
          <a:noFill/>
          <a:ln>
            <a:noFill/>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Power BI</a:t>
            </a:r>
          </a:p>
        </p:txBody>
      </p:sp>
      <p:sp>
        <p:nvSpPr>
          <p:cNvPr id="43" name="TextBox 42">
            <a:extLst>
              <a:ext uri="{FF2B5EF4-FFF2-40B4-BE49-F238E27FC236}">
                <a16:creationId xmlns:a16="http://schemas.microsoft.com/office/drawing/2014/main" id="{F26C769C-E1BD-65C6-08DB-BFE8E6B73CC3}"/>
              </a:ext>
            </a:extLst>
          </p:cNvPr>
          <p:cNvSpPr txBox="1"/>
          <p:nvPr/>
        </p:nvSpPr>
        <p:spPr>
          <a:xfrm>
            <a:off x="4355586" y="4734717"/>
            <a:ext cx="1874129" cy="138499"/>
          </a:xfrm>
          <a:prstGeom prst="rect">
            <a:avLst/>
          </a:prstGeom>
          <a:noFill/>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FFFF"/>
                </a:solidFill>
                <a:effectLst/>
                <a:uLnTx/>
                <a:uFillTx/>
                <a:latin typeface="Segoe UI"/>
                <a:ea typeface="+mn-ea"/>
                <a:cs typeface="+mn-cs"/>
              </a:rPr>
              <a:t>Also, Snowflake and other sources…</a:t>
            </a:r>
          </a:p>
        </p:txBody>
      </p:sp>
      <p:sp>
        <p:nvSpPr>
          <p:cNvPr id="47" name="TextBox 46">
            <a:extLst>
              <a:ext uri="{FF2B5EF4-FFF2-40B4-BE49-F238E27FC236}">
                <a16:creationId xmlns:a16="http://schemas.microsoft.com/office/drawing/2014/main" id="{F7E8BE4C-DC7A-B72C-7CE2-48FC56A0BE4D}"/>
              </a:ext>
            </a:extLst>
          </p:cNvPr>
          <p:cNvSpPr txBox="1"/>
          <p:nvPr/>
        </p:nvSpPr>
        <p:spPr>
          <a:xfrm>
            <a:off x="8047037" y="1800386"/>
            <a:ext cx="2425199" cy="257142"/>
          </a:xfrm>
          <a:prstGeom prst="rect">
            <a:avLst/>
          </a:prstGeom>
          <a:noFill/>
        </p:spPr>
        <p:txBody>
          <a:bodyPr wrap="square" lIns="0" tIns="0" rIns="0" bIns="0" rtlCol="0">
            <a:spAutoFit/>
          </a:bodyPr>
          <a:lstStyle/>
          <a:p>
            <a:pPr marL="0" marR="0" lvl="0" indent="0" algn="ctr" defTabSz="932742" rtl="0" eaLnBrk="1" fontAlgn="auto" latinLnBrk="0" hangingPunct="1">
              <a:lnSpc>
                <a:spcPct val="100000"/>
              </a:lnSpc>
              <a:spcBef>
                <a:spcPct val="20000"/>
              </a:spcBef>
              <a:spcAft>
                <a:spcPts val="0"/>
              </a:spcAft>
              <a:buClrTx/>
              <a:buSzPct val="90000"/>
              <a:buFontTx/>
              <a:buNone/>
              <a:tabLst/>
              <a:defRPr/>
            </a:pPr>
            <a:r>
              <a:rPr kumimoji="0" lang="en-US" sz="1600" b="0" i="0" u="none" strike="noStrike" kern="1200" cap="none" spc="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a:ea typeface="+mn-ea"/>
                <a:cs typeface="+mn-cs"/>
              </a:rPr>
              <a:t>Fabric compute engines</a:t>
            </a:r>
          </a:p>
        </p:txBody>
      </p:sp>
      <p:sp>
        <p:nvSpPr>
          <p:cNvPr id="60" name="TextBox 59">
            <a:extLst>
              <a:ext uri="{FF2B5EF4-FFF2-40B4-BE49-F238E27FC236}">
                <a16:creationId xmlns:a16="http://schemas.microsoft.com/office/drawing/2014/main" id="{037DCD2E-763C-B179-ABEB-D4F9A4A34C5F}"/>
              </a:ext>
            </a:extLst>
          </p:cNvPr>
          <p:cNvSpPr txBox="1"/>
          <p:nvPr/>
        </p:nvSpPr>
        <p:spPr>
          <a:xfrm>
            <a:off x="8569138" y="2203405"/>
            <a:ext cx="1354903" cy="286719"/>
          </a:xfrm>
          <a:prstGeom prst="rect">
            <a:avLst/>
          </a:prstGeom>
          <a:solidFill>
            <a:srgbClr val="091F2C"/>
          </a:solidFill>
          <a:ln w="63897" cap="flat">
            <a:noFill/>
            <a:prstDash val="solid"/>
            <a:miter/>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fontAlgn="base">
              <a:lnSpc>
                <a:spcPct val="100000"/>
              </a:lnSpc>
              <a:spcBef>
                <a:spcPct val="0"/>
              </a:spcBef>
              <a:spcAft>
                <a:spcPct val="0"/>
              </a:spcAft>
              <a:buClrTx/>
              <a:buSzTx/>
              <a:buFontTx/>
              <a:buNone/>
              <a:tabLst/>
              <a:defRPr kumimoji="0" sz="2800" b="0" i="0" u="none" strike="noStrike" cap="none" spc="0" normalizeH="0" baseline="0">
                <a:ln w="3175">
                  <a:noFill/>
                </a:ln>
                <a:effectLst/>
                <a:uLnTx/>
                <a:uFillTx/>
                <a:latin typeface="+mj-lt"/>
                <a:ea typeface="+mj-ea"/>
                <a:cs typeface="+mj-cs"/>
              </a:defRPr>
            </a:lvl1pPr>
            <a:lvl2pPr marL="457183" defTabSz="914367">
              <a:defRPr sz="1765"/>
            </a:lvl2pPr>
            <a:lvl3pPr marL="914367" defTabSz="914367">
              <a:defRPr sz="1765"/>
            </a:lvl3pPr>
            <a:lvl4pPr marL="1371550" defTabSz="914367">
              <a:defRPr sz="1765"/>
            </a:lvl4pPr>
            <a:lvl5pPr marL="1828734" defTabSz="914367">
              <a:defRPr sz="1765"/>
            </a:lvl5pPr>
            <a:lvl6pPr marL="2285918" defTabSz="914367">
              <a:defRPr sz="1765"/>
            </a:lvl6pPr>
            <a:lvl7pPr marL="2743101" defTabSz="914367">
              <a:defRPr sz="1765"/>
            </a:lvl7pPr>
            <a:lvl8pPr marL="3200284" defTabSz="914367">
              <a:defRPr sz="1765"/>
            </a:lvl8pPr>
            <a:lvl9pPr marL="3657469" defTabSz="914367">
              <a:defRPr sz="1765"/>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w="3175">
                  <a:noFill/>
                </a:ln>
                <a:solidFill>
                  <a:srgbClr val="FFFFFF"/>
                </a:solidFill>
                <a:effectLst/>
                <a:uLnTx/>
                <a:uFillTx/>
                <a:latin typeface="Segoe UI Semibold"/>
                <a:ea typeface="+mj-ea"/>
                <a:cs typeface="+mj-cs"/>
              </a:rPr>
              <a:t>Microsoft Fabric</a:t>
            </a:r>
          </a:p>
        </p:txBody>
      </p:sp>
      <p:sp>
        <p:nvSpPr>
          <p:cNvPr id="62" name="Rounded Rectangle 14">
            <a:extLst>
              <a:ext uri="{FF2B5EF4-FFF2-40B4-BE49-F238E27FC236}">
                <a16:creationId xmlns:a16="http://schemas.microsoft.com/office/drawing/2014/main" id="{BD6E2ACF-908A-CE81-210C-603095691FF7}"/>
              </a:ext>
            </a:extLst>
          </p:cNvPr>
          <p:cNvSpPr/>
          <p:nvPr/>
        </p:nvSpPr>
        <p:spPr>
          <a:xfrm>
            <a:off x="7139433" y="2889527"/>
            <a:ext cx="256138" cy="192857"/>
          </a:xfrm>
          <a:prstGeom prst="rect">
            <a:avLst/>
          </a:prstGeom>
          <a:noFill/>
          <a:ln>
            <a:noFill/>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Factory</a:t>
            </a:r>
          </a:p>
        </p:txBody>
      </p:sp>
      <p:sp>
        <p:nvSpPr>
          <p:cNvPr id="55" name="Rounded Rectangle 17">
            <a:extLst>
              <a:ext uri="{FF2B5EF4-FFF2-40B4-BE49-F238E27FC236}">
                <a16:creationId xmlns:a16="http://schemas.microsoft.com/office/drawing/2014/main" id="{753BCC98-8A65-57F6-DC40-258464AA1744}"/>
              </a:ext>
              <a:ext uri="{C183D7F6-B498-43B3-948B-1728B52AA6E4}">
                <adec:decorative xmlns:adec="http://schemas.microsoft.com/office/drawing/2017/decorative" val="1"/>
              </a:ext>
            </a:extLst>
          </p:cNvPr>
          <p:cNvSpPr/>
          <p:nvPr/>
        </p:nvSpPr>
        <p:spPr>
          <a:xfrm>
            <a:off x="7621044" y="2543936"/>
            <a:ext cx="606037" cy="645809"/>
          </a:xfrm>
          <a:prstGeom prst="roundRect">
            <a:avLst>
              <a:gd name="adj" fmla="val 6586"/>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57" name="Rounded Rectangle 16">
            <a:extLst>
              <a:ext uri="{FF2B5EF4-FFF2-40B4-BE49-F238E27FC236}">
                <a16:creationId xmlns:a16="http://schemas.microsoft.com/office/drawing/2014/main" id="{832A9603-D216-9213-B47F-2D506AF7C74D}"/>
              </a:ext>
              <a:ext uri="{C183D7F6-B498-43B3-948B-1728B52AA6E4}">
                <adec:decorative xmlns:adec="http://schemas.microsoft.com/office/drawing/2017/decorative" val="1"/>
              </a:ext>
            </a:extLst>
          </p:cNvPr>
          <p:cNvSpPr/>
          <p:nvPr/>
        </p:nvSpPr>
        <p:spPr>
          <a:xfrm>
            <a:off x="8283435" y="2543936"/>
            <a:ext cx="606037" cy="645809"/>
          </a:xfrm>
          <a:prstGeom prst="roundRect">
            <a:avLst>
              <a:gd name="adj" fmla="val 6586"/>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58" name="Rounded Rectangle 18">
            <a:extLst>
              <a:ext uri="{FF2B5EF4-FFF2-40B4-BE49-F238E27FC236}">
                <a16:creationId xmlns:a16="http://schemas.microsoft.com/office/drawing/2014/main" id="{94D1077C-B15C-C8C6-050C-5E76F8C8789A}"/>
              </a:ext>
              <a:ext uri="{C183D7F6-B498-43B3-948B-1728B52AA6E4}">
                <adec:decorative xmlns:adec="http://schemas.microsoft.com/office/drawing/2017/decorative" val="1"/>
              </a:ext>
            </a:extLst>
          </p:cNvPr>
          <p:cNvSpPr/>
          <p:nvPr/>
        </p:nvSpPr>
        <p:spPr>
          <a:xfrm>
            <a:off x="8945828" y="2543936"/>
            <a:ext cx="606037" cy="645809"/>
          </a:xfrm>
          <a:prstGeom prst="roundRect">
            <a:avLst>
              <a:gd name="adj" fmla="val 6586"/>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pic>
        <p:nvPicPr>
          <p:cNvPr id="63" name="Graphic 62">
            <a:extLst>
              <a:ext uri="{FF2B5EF4-FFF2-40B4-BE49-F238E27FC236}">
                <a16:creationId xmlns:a16="http://schemas.microsoft.com/office/drawing/2014/main" id="{5AEEAC54-C6BD-0890-EB1F-03E8051FC97C}"/>
              </a:ext>
              <a:ext uri="{C183D7F6-B498-43B3-948B-1728B52AA6E4}">
                <adec:decorative xmlns:adec="http://schemas.microsoft.com/office/drawing/2017/decorative" val="1"/>
              </a:ext>
            </a:extLst>
          </p:cNvPr>
          <p:cNvPicPr>
            <a:picLocks noChangeAspect="1"/>
          </p:cNvPicPr>
          <p:nvPr/>
        </p:nvPicPr>
        <p:blipFill rotWithShape="1">
          <a:blip r:embed="rId9">
            <a:extLst>
              <a:ext uri="{96DAC541-7B7A-43D3-8B79-37D633B846F1}">
                <asvg:svgBlip xmlns:asvg="http://schemas.microsoft.com/office/drawing/2016/SVG/main" r:embed="rId10"/>
              </a:ext>
            </a:extLst>
          </a:blip>
          <a:srcRect l="-7916" r="-7916"/>
          <a:stretch/>
        </p:blipFill>
        <p:spPr>
          <a:xfrm>
            <a:off x="7818396" y="2633852"/>
            <a:ext cx="211333" cy="194421"/>
          </a:xfrm>
          <a:prstGeom prst="rect">
            <a:avLst/>
          </a:prstGeom>
        </p:spPr>
      </p:pic>
      <p:pic>
        <p:nvPicPr>
          <p:cNvPr id="516" name="Graphic 515">
            <a:extLst>
              <a:ext uri="{FF2B5EF4-FFF2-40B4-BE49-F238E27FC236}">
                <a16:creationId xmlns:a16="http://schemas.microsoft.com/office/drawing/2014/main" id="{C5672282-08F1-02CA-2DB7-1060FB024990}"/>
              </a:ext>
              <a:ext uri="{C183D7F6-B498-43B3-948B-1728B52AA6E4}">
                <adec:decorative xmlns:adec="http://schemas.microsoft.com/office/drawing/2017/decorative" val="1"/>
              </a:ext>
            </a:extLst>
          </p:cNvPr>
          <p:cNvPicPr>
            <a:picLocks noChangeAspect="1"/>
          </p:cNvPicPr>
          <p:nvPr/>
        </p:nvPicPr>
        <p:blipFill rotWithShape="1">
          <a:blip r:embed="rId11">
            <a:extLst>
              <a:ext uri="{96DAC541-7B7A-43D3-8B79-37D633B846F1}">
                <asvg:svgBlip xmlns:asvg="http://schemas.microsoft.com/office/drawing/2016/SVG/main" r:embed="rId12"/>
              </a:ext>
            </a:extLst>
          </a:blip>
          <a:srcRect l="-7916" r="-7916"/>
          <a:stretch/>
        </p:blipFill>
        <p:spPr>
          <a:xfrm>
            <a:off x="8480786" y="2633852"/>
            <a:ext cx="211334" cy="194422"/>
          </a:xfrm>
          <a:prstGeom prst="rect">
            <a:avLst/>
          </a:prstGeom>
        </p:spPr>
      </p:pic>
      <p:pic>
        <p:nvPicPr>
          <p:cNvPr id="519" name="Graphic 518">
            <a:extLst>
              <a:ext uri="{FF2B5EF4-FFF2-40B4-BE49-F238E27FC236}">
                <a16:creationId xmlns:a16="http://schemas.microsoft.com/office/drawing/2014/main" id="{C1E4C505-4B49-D35D-C84A-40823E25D25A}"/>
              </a:ext>
              <a:ext uri="{C183D7F6-B498-43B3-948B-1728B52AA6E4}">
                <adec:decorative xmlns:adec="http://schemas.microsoft.com/office/drawing/2017/decorative" val="1"/>
              </a:ext>
            </a:extLst>
          </p:cNvPr>
          <p:cNvPicPr>
            <a:picLocks noChangeAspect="1"/>
          </p:cNvPicPr>
          <p:nvPr/>
        </p:nvPicPr>
        <p:blipFill rotWithShape="1">
          <a:blip r:embed="rId13">
            <a:extLst>
              <a:ext uri="{96DAC541-7B7A-43D3-8B79-37D633B846F1}">
                <asvg:svgBlip xmlns:asvg="http://schemas.microsoft.com/office/drawing/2016/SVG/main" r:embed="rId14"/>
              </a:ext>
            </a:extLst>
          </a:blip>
          <a:srcRect l="-7916" r="-7916"/>
          <a:stretch/>
        </p:blipFill>
        <p:spPr>
          <a:xfrm>
            <a:off x="9137149" y="2628303"/>
            <a:ext cx="223394" cy="205516"/>
          </a:xfrm>
          <a:prstGeom prst="rect">
            <a:avLst/>
          </a:prstGeom>
        </p:spPr>
      </p:pic>
      <p:sp>
        <p:nvSpPr>
          <p:cNvPr id="512" name="Rounded Rectangle 15">
            <a:extLst>
              <a:ext uri="{FF2B5EF4-FFF2-40B4-BE49-F238E27FC236}">
                <a16:creationId xmlns:a16="http://schemas.microsoft.com/office/drawing/2014/main" id="{0B2C31B4-A71B-2ABC-4219-EA9FDA5B542B}"/>
              </a:ext>
            </a:extLst>
          </p:cNvPr>
          <p:cNvSpPr/>
          <p:nvPr/>
        </p:nvSpPr>
        <p:spPr>
          <a:xfrm>
            <a:off x="7713125" y="2889527"/>
            <a:ext cx="421874" cy="192857"/>
          </a:xfrm>
          <a:prstGeom prst="rect">
            <a:avLst/>
          </a:prstGeom>
          <a:noFill/>
          <a:ln>
            <a:noFill/>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Engineering</a:t>
            </a:r>
          </a:p>
        </p:txBody>
      </p:sp>
      <p:sp>
        <p:nvSpPr>
          <p:cNvPr id="518" name="Rounded Rectangle 105">
            <a:extLst>
              <a:ext uri="{FF2B5EF4-FFF2-40B4-BE49-F238E27FC236}">
                <a16:creationId xmlns:a16="http://schemas.microsoft.com/office/drawing/2014/main" id="{4FA15EBB-D80E-CA40-2F49-324B28260314}"/>
              </a:ext>
            </a:extLst>
          </p:cNvPr>
          <p:cNvSpPr/>
          <p:nvPr/>
        </p:nvSpPr>
        <p:spPr>
          <a:xfrm>
            <a:off x="8371795" y="2889527"/>
            <a:ext cx="429316" cy="192857"/>
          </a:xfrm>
          <a:prstGeom prst="rect">
            <a:avLst/>
          </a:prstGeom>
          <a:noFill/>
          <a:ln>
            <a:noFill/>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Data Science</a:t>
            </a:r>
          </a:p>
        </p:txBody>
      </p:sp>
      <p:sp>
        <p:nvSpPr>
          <p:cNvPr id="520" name="Rounded Rectangle 16">
            <a:extLst>
              <a:ext uri="{FF2B5EF4-FFF2-40B4-BE49-F238E27FC236}">
                <a16:creationId xmlns:a16="http://schemas.microsoft.com/office/drawing/2014/main" id="{723C211B-FA1B-272C-5466-FB4F08A3E551}"/>
              </a:ext>
            </a:extLst>
          </p:cNvPr>
          <p:cNvSpPr/>
          <p:nvPr/>
        </p:nvSpPr>
        <p:spPr>
          <a:xfrm>
            <a:off x="9014472" y="2889527"/>
            <a:ext cx="468749" cy="192857"/>
          </a:xfrm>
          <a:prstGeom prst="rect">
            <a:avLst/>
          </a:prstGeom>
          <a:noFill/>
          <a:ln>
            <a:noFill/>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Data</a:t>
            </a:r>
            <a:br>
              <a:rPr kumimoji="0" lang="en-US" sz="600" b="0" i="0" u="none" strike="noStrike" kern="0" cap="none" spc="0" normalizeH="0" baseline="0" noProof="0">
                <a:ln>
                  <a:noFill/>
                </a:ln>
                <a:solidFill>
                  <a:srgbClr val="FFFFFF"/>
                </a:solidFill>
                <a:effectLst/>
                <a:uLnTx/>
                <a:uFillTx/>
                <a:latin typeface="Segoe UI"/>
                <a:ea typeface="+mn-ea"/>
                <a:cs typeface="+mn-cs"/>
              </a:rPr>
            </a:br>
            <a:r>
              <a:rPr kumimoji="0" lang="en-US" sz="600" b="0" i="0" u="none" strike="noStrike" kern="0" cap="none" spc="0" normalizeH="0" baseline="0" noProof="0">
                <a:ln>
                  <a:noFill/>
                </a:ln>
                <a:solidFill>
                  <a:srgbClr val="FFFFFF"/>
                </a:solidFill>
                <a:effectLst/>
                <a:uLnTx/>
                <a:uFillTx/>
                <a:latin typeface="Segoe UI"/>
                <a:ea typeface="+mn-ea"/>
                <a:cs typeface="+mn-cs"/>
              </a:rPr>
              <a:t>Warehousing</a:t>
            </a:r>
          </a:p>
        </p:txBody>
      </p:sp>
      <p:sp>
        <p:nvSpPr>
          <p:cNvPr id="522" name="Rounded Rectangle 18">
            <a:extLst>
              <a:ext uri="{FF2B5EF4-FFF2-40B4-BE49-F238E27FC236}">
                <a16:creationId xmlns:a16="http://schemas.microsoft.com/office/drawing/2014/main" id="{D2F3AD56-E60A-DFD3-219E-98F77886A28F}"/>
              </a:ext>
            </a:extLst>
          </p:cNvPr>
          <p:cNvSpPr/>
          <p:nvPr/>
        </p:nvSpPr>
        <p:spPr>
          <a:xfrm>
            <a:off x="10351855" y="2889527"/>
            <a:ext cx="444266" cy="192857"/>
          </a:xfrm>
          <a:prstGeom prst="rect">
            <a:avLst/>
          </a:prstGeom>
          <a:noFill/>
          <a:ln>
            <a:noFill/>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Real-Time Intelligence</a:t>
            </a:r>
          </a:p>
        </p:txBody>
      </p:sp>
      <p:cxnSp>
        <p:nvCxnSpPr>
          <p:cNvPr id="605" name="Straight Connector 604">
            <a:extLst>
              <a:ext uri="{FF2B5EF4-FFF2-40B4-BE49-F238E27FC236}">
                <a16:creationId xmlns:a16="http://schemas.microsoft.com/office/drawing/2014/main" id="{5BACB501-3CA9-34F0-5DCF-65E7E1AAB441}"/>
              </a:ext>
              <a:ext uri="{C183D7F6-B498-43B3-948B-1728B52AA6E4}">
                <adec:decorative xmlns:adec="http://schemas.microsoft.com/office/drawing/2017/decorative" val="1"/>
              </a:ext>
            </a:extLst>
          </p:cNvPr>
          <p:cNvCxnSpPr>
            <a:cxnSpLocks/>
          </p:cNvCxnSpPr>
          <p:nvPr/>
        </p:nvCxnSpPr>
        <p:spPr>
          <a:xfrm flipV="1">
            <a:off x="7259395" y="3202457"/>
            <a:ext cx="0" cy="190991"/>
          </a:xfrm>
          <a:prstGeom prst="line">
            <a:avLst/>
          </a:prstGeom>
          <a:noFill/>
          <a:ln w="12700" cap="rnd" cmpd="sng" algn="ctr">
            <a:solidFill>
              <a:schemeClr val="tx1">
                <a:lumMod val="65000"/>
              </a:schemeClr>
            </a:solidFill>
            <a:prstDash val="solid"/>
            <a:headEnd type="none" w="med" len="med"/>
            <a:tailEnd type="none" w="med" len="sm"/>
          </a:ln>
          <a:effectLst/>
        </p:spPr>
      </p:cxnSp>
      <p:grpSp>
        <p:nvGrpSpPr>
          <p:cNvPr id="634" name="Group 633" descr="Arrows pointing from Data Factory and Data Engineering going through Spark to Customers 360">
            <a:extLst>
              <a:ext uri="{FF2B5EF4-FFF2-40B4-BE49-F238E27FC236}">
                <a16:creationId xmlns:a16="http://schemas.microsoft.com/office/drawing/2014/main" id="{0A47E07B-69E7-4BC0-F9E3-6C3AA82552EB}"/>
              </a:ext>
              <a:ext uri="{C183D7F6-B498-43B3-948B-1728B52AA6E4}">
                <adec:decorative xmlns:adec="http://schemas.microsoft.com/office/drawing/2017/decorative" val="0"/>
              </a:ext>
            </a:extLst>
          </p:cNvPr>
          <p:cNvGrpSpPr/>
          <p:nvPr/>
        </p:nvGrpSpPr>
        <p:grpSpPr>
          <a:xfrm>
            <a:off x="7293305" y="3202424"/>
            <a:ext cx="649815" cy="221809"/>
            <a:chOff x="4326571" y="3143921"/>
            <a:chExt cx="564060" cy="187407"/>
          </a:xfrm>
        </p:grpSpPr>
        <p:sp>
          <p:nvSpPr>
            <p:cNvPr id="636" name="Arc 635">
              <a:extLst>
                <a:ext uri="{FF2B5EF4-FFF2-40B4-BE49-F238E27FC236}">
                  <a16:creationId xmlns:a16="http://schemas.microsoft.com/office/drawing/2014/main" id="{13157AA0-A0DE-2293-3219-D1756F0ACF6F}"/>
                </a:ext>
              </a:extLst>
            </p:cNvPr>
            <p:cNvSpPr/>
            <p:nvPr/>
          </p:nvSpPr>
          <p:spPr>
            <a:xfrm flipV="1">
              <a:off x="4770051" y="3164230"/>
              <a:ext cx="118626" cy="83549"/>
            </a:xfrm>
            <a:prstGeom prst="arc">
              <a:avLst/>
            </a:prstGeom>
            <a:noFill/>
            <a:ln w="12700" cap="rnd" cmpd="sng" algn="ctr">
              <a:solidFill>
                <a:schemeClr val="tx1">
                  <a:lumMod val="75000"/>
                </a:schemeClr>
              </a:solidFill>
              <a:prstDash val="solid"/>
              <a:headEnd type="none" w="med" len="med"/>
              <a:tailEnd type="none" w="med" len="sm"/>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637" name="Arc 636">
              <a:extLst>
                <a:ext uri="{FF2B5EF4-FFF2-40B4-BE49-F238E27FC236}">
                  <a16:creationId xmlns:a16="http://schemas.microsoft.com/office/drawing/2014/main" id="{9499E7E3-27EA-4FA7-2310-63F182EF1926}"/>
                </a:ext>
              </a:extLst>
            </p:cNvPr>
            <p:cNvSpPr/>
            <p:nvPr/>
          </p:nvSpPr>
          <p:spPr>
            <a:xfrm rot="10800000" flipV="1">
              <a:off x="4326571" y="3247779"/>
              <a:ext cx="118626" cy="83549"/>
            </a:xfrm>
            <a:prstGeom prst="arc">
              <a:avLst/>
            </a:prstGeom>
            <a:noFill/>
            <a:ln w="12700" cap="rnd" cmpd="sng" algn="ctr">
              <a:solidFill>
                <a:schemeClr val="tx1">
                  <a:lumMod val="75000"/>
                </a:schemeClr>
              </a:solidFill>
              <a:prstDash val="solid"/>
              <a:headEnd type="none" w="med" len="med"/>
              <a:tailEnd type="none" w="med" len="sm"/>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638" name="Straight Connector 637">
              <a:extLst>
                <a:ext uri="{FF2B5EF4-FFF2-40B4-BE49-F238E27FC236}">
                  <a16:creationId xmlns:a16="http://schemas.microsoft.com/office/drawing/2014/main" id="{1D5656EC-AA9E-1403-4087-9ADC96093C0B}"/>
                </a:ext>
              </a:extLst>
            </p:cNvPr>
            <p:cNvCxnSpPr>
              <a:cxnSpLocks/>
            </p:cNvCxnSpPr>
            <p:nvPr/>
          </p:nvCxnSpPr>
          <p:spPr>
            <a:xfrm>
              <a:off x="4381632" y="3247779"/>
              <a:ext cx="449256" cy="0"/>
            </a:xfrm>
            <a:prstGeom prst="line">
              <a:avLst/>
            </a:prstGeom>
            <a:noFill/>
            <a:ln w="12700" cap="rnd" cmpd="sng" algn="ctr">
              <a:solidFill>
                <a:schemeClr val="tx1">
                  <a:lumMod val="75000"/>
                </a:schemeClr>
              </a:solidFill>
              <a:prstDash val="solid"/>
              <a:headEnd type="none" w="med" len="med"/>
              <a:tailEnd type="none" w="med" len="sm"/>
            </a:ln>
            <a:effectLst/>
          </p:spPr>
        </p:cxnSp>
        <p:cxnSp>
          <p:nvCxnSpPr>
            <p:cNvPr id="639" name="Straight Connector 638">
              <a:extLst>
                <a:ext uri="{FF2B5EF4-FFF2-40B4-BE49-F238E27FC236}">
                  <a16:creationId xmlns:a16="http://schemas.microsoft.com/office/drawing/2014/main" id="{7E83ECB4-EF6E-5290-3C8B-D670F421A4E4}"/>
                </a:ext>
              </a:extLst>
            </p:cNvPr>
            <p:cNvCxnSpPr>
              <a:cxnSpLocks/>
            </p:cNvCxnSpPr>
            <p:nvPr/>
          </p:nvCxnSpPr>
          <p:spPr>
            <a:xfrm flipH="1">
              <a:off x="4888677" y="3143921"/>
              <a:ext cx="1954" cy="61353"/>
            </a:xfrm>
            <a:prstGeom prst="line">
              <a:avLst/>
            </a:prstGeom>
            <a:noFill/>
            <a:ln w="12700" cap="rnd" cmpd="sng" algn="ctr">
              <a:solidFill>
                <a:schemeClr val="tx1">
                  <a:lumMod val="75000"/>
                </a:schemeClr>
              </a:solidFill>
              <a:prstDash val="solid"/>
              <a:headEnd type="none" w="med" len="med"/>
              <a:tailEnd type="none" w="med" len="sm"/>
            </a:ln>
            <a:effectLst/>
          </p:spPr>
        </p:cxnSp>
      </p:grpSp>
      <p:grpSp>
        <p:nvGrpSpPr>
          <p:cNvPr id="257" name="Group 256" descr="Arrow pointing from Data Warehouse to T-SQL">
            <a:extLst>
              <a:ext uri="{FF2B5EF4-FFF2-40B4-BE49-F238E27FC236}">
                <a16:creationId xmlns:a16="http://schemas.microsoft.com/office/drawing/2014/main" id="{0ED383DE-1F44-AC88-6A74-6AEC46FE65A9}"/>
              </a:ext>
              <a:ext uri="{C183D7F6-B498-43B3-948B-1728B52AA6E4}">
                <adec:decorative xmlns:adec="http://schemas.microsoft.com/office/drawing/2017/decorative" val="0"/>
              </a:ext>
            </a:extLst>
          </p:cNvPr>
          <p:cNvGrpSpPr/>
          <p:nvPr/>
        </p:nvGrpSpPr>
        <p:grpSpPr>
          <a:xfrm>
            <a:off x="8428391" y="3196584"/>
            <a:ext cx="806608" cy="271879"/>
            <a:chOff x="5242724" y="3101753"/>
            <a:chExt cx="856664" cy="231789"/>
          </a:xfrm>
        </p:grpSpPr>
        <p:sp>
          <p:nvSpPr>
            <p:cNvPr id="258" name="Arc 257">
              <a:extLst>
                <a:ext uri="{FF2B5EF4-FFF2-40B4-BE49-F238E27FC236}">
                  <a16:creationId xmlns:a16="http://schemas.microsoft.com/office/drawing/2014/main" id="{929E1669-07AC-6C35-83F7-4258F90CFB0E}"/>
                </a:ext>
              </a:extLst>
            </p:cNvPr>
            <p:cNvSpPr/>
            <p:nvPr/>
          </p:nvSpPr>
          <p:spPr>
            <a:xfrm rot="10800000" flipV="1">
              <a:off x="5242724" y="3248337"/>
              <a:ext cx="96917" cy="85205"/>
            </a:xfrm>
            <a:prstGeom prst="arc">
              <a:avLst/>
            </a:prstGeom>
            <a:noFill/>
            <a:ln w="12700" cap="rnd" cmpd="sng" algn="ctr">
              <a:solidFill>
                <a:schemeClr val="tx1">
                  <a:lumMod val="75000"/>
                </a:schemeClr>
              </a:solidFill>
              <a:prstDash val="solid"/>
              <a:headEnd type="none" w="med" len="med"/>
              <a:tailEnd type="none" w="med" len="sm"/>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59" name="Group 258">
              <a:extLst>
                <a:ext uri="{FF2B5EF4-FFF2-40B4-BE49-F238E27FC236}">
                  <a16:creationId xmlns:a16="http://schemas.microsoft.com/office/drawing/2014/main" id="{C06D175C-EDC5-9CF3-6F97-50BED0E659F7}"/>
                </a:ext>
              </a:extLst>
            </p:cNvPr>
            <p:cNvGrpSpPr/>
            <p:nvPr/>
          </p:nvGrpSpPr>
          <p:grpSpPr>
            <a:xfrm>
              <a:off x="5291182" y="3101753"/>
              <a:ext cx="808206" cy="146584"/>
              <a:chOff x="5291182" y="3101753"/>
              <a:chExt cx="808206" cy="146584"/>
            </a:xfrm>
          </p:grpSpPr>
          <p:sp>
            <p:nvSpPr>
              <p:cNvPr id="260" name="Arc 259">
                <a:extLst>
                  <a:ext uri="{FF2B5EF4-FFF2-40B4-BE49-F238E27FC236}">
                    <a16:creationId xmlns:a16="http://schemas.microsoft.com/office/drawing/2014/main" id="{4070E62F-0D6F-8D79-4DAE-0737AA1BCEAA}"/>
                  </a:ext>
                </a:extLst>
              </p:cNvPr>
              <p:cNvSpPr/>
              <p:nvPr/>
            </p:nvSpPr>
            <p:spPr>
              <a:xfrm flipV="1">
                <a:off x="6002471" y="3163132"/>
                <a:ext cx="96917" cy="85205"/>
              </a:xfrm>
              <a:prstGeom prst="arc">
                <a:avLst/>
              </a:prstGeom>
              <a:noFill/>
              <a:ln w="12700" cap="rnd" cmpd="sng" algn="ctr">
                <a:solidFill>
                  <a:schemeClr val="tx1">
                    <a:lumMod val="75000"/>
                  </a:schemeClr>
                </a:solidFill>
                <a:prstDash val="solid"/>
                <a:headEnd type="none" w="med" len="med"/>
                <a:tailEnd type="none" w="med" len="sm"/>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61" name="Straight Connector 260">
                <a:extLst>
                  <a:ext uri="{FF2B5EF4-FFF2-40B4-BE49-F238E27FC236}">
                    <a16:creationId xmlns:a16="http://schemas.microsoft.com/office/drawing/2014/main" id="{AB94FB76-1EA5-4AA4-1504-0DE0A9292D38}"/>
                  </a:ext>
                </a:extLst>
              </p:cNvPr>
              <p:cNvCxnSpPr>
                <a:cxnSpLocks/>
              </p:cNvCxnSpPr>
              <p:nvPr/>
            </p:nvCxnSpPr>
            <p:spPr>
              <a:xfrm>
                <a:off x="5291182" y="3248337"/>
                <a:ext cx="758324" cy="0"/>
              </a:xfrm>
              <a:prstGeom prst="line">
                <a:avLst/>
              </a:prstGeom>
              <a:noFill/>
              <a:ln w="12700" cap="rnd" cmpd="sng" algn="ctr">
                <a:solidFill>
                  <a:schemeClr val="tx1">
                    <a:lumMod val="75000"/>
                  </a:schemeClr>
                </a:solidFill>
                <a:prstDash val="solid"/>
                <a:headEnd type="none" w="med" len="med"/>
                <a:tailEnd type="none" w="med" len="sm"/>
              </a:ln>
              <a:effectLst/>
            </p:spPr>
          </p:cxnSp>
          <p:cxnSp>
            <p:nvCxnSpPr>
              <p:cNvPr id="262" name="Straight Connector 261">
                <a:extLst>
                  <a:ext uri="{FF2B5EF4-FFF2-40B4-BE49-F238E27FC236}">
                    <a16:creationId xmlns:a16="http://schemas.microsoft.com/office/drawing/2014/main" id="{7034C9C1-CDBB-E90E-BCCE-3EF80B96486D}"/>
                  </a:ext>
                </a:extLst>
              </p:cNvPr>
              <p:cNvCxnSpPr>
                <a:cxnSpLocks/>
              </p:cNvCxnSpPr>
              <p:nvPr/>
            </p:nvCxnSpPr>
            <p:spPr>
              <a:xfrm flipH="1">
                <a:off x="6099388" y="3101753"/>
                <a:ext cx="0" cy="103237"/>
              </a:xfrm>
              <a:prstGeom prst="line">
                <a:avLst/>
              </a:prstGeom>
              <a:noFill/>
              <a:ln w="12700" cap="rnd" cmpd="sng" algn="ctr">
                <a:solidFill>
                  <a:schemeClr val="tx1">
                    <a:lumMod val="75000"/>
                  </a:schemeClr>
                </a:solidFill>
                <a:prstDash val="solid"/>
                <a:headEnd type="none" w="med" len="med"/>
                <a:tailEnd type="none" w="med" len="sm"/>
              </a:ln>
              <a:effectLst/>
            </p:spPr>
          </p:cxnSp>
        </p:grpSp>
      </p:grpSp>
      <p:grpSp>
        <p:nvGrpSpPr>
          <p:cNvPr id="263" name="Group 262" descr="Arrow pointing from Real-Time Intelligence to KQL&#10;">
            <a:extLst>
              <a:ext uri="{FF2B5EF4-FFF2-40B4-BE49-F238E27FC236}">
                <a16:creationId xmlns:a16="http://schemas.microsoft.com/office/drawing/2014/main" id="{9EC17DAA-B708-DC2A-86C5-E7D0BABE0458}"/>
              </a:ext>
              <a:ext uri="{C183D7F6-B498-43B3-948B-1728B52AA6E4}">
                <adec:decorative xmlns:adec="http://schemas.microsoft.com/office/drawing/2017/decorative" val="0"/>
              </a:ext>
            </a:extLst>
          </p:cNvPr>
          <p:cNvGrpSpPr/>
          <p:nvPr/>
        </p:nvGrpSpPr>
        <p:grpSpPr>
          <a:xfrm flipH="1">
            <a:off x="10113621" y="3196585"/>
            <a:ext cx="461976" cy="239667"/>
            <a:chOff x="6731551" y="3117262"/>
            <a:chExt cx="222078" cy="223168"/>
          </a:xfrm>
        </p:grpSpPr>
        <p:sp>
          <p:nvSpPr>
            <p:cNvPr id="264" name="Arc 263">
              <a:extLst>
                <a:ext uri="{FF2B5EF4-FFF2-40B4-BE49-F238E27FC236}">
                  <a16:creationId xmlns:a16="http://schemas.microsoft.com/office/drawing/2014/main" id="{55CEAEA3-D4B1-FD3B-C3A0-A79588BBC41D}"/>
                </a:ext>
              </a:extLst>
            </p:cNvPr>
            <p:cNvSpPr/>
            <p:nvPr/>
          </p:nvSpPr>
          <p:spPr>
            <a:xfrm flipH="1" flipV="1">
              <a:off x="6731551" y="3176358"/>
              <a:ext cx="57550" cy="82036"/>
            </a:xfrm>
            <a:prstGeom prst="arc">
              <a:avLst/>
            </a:prstGeom>
            <a:noFill/>
            <a:ln w="12700" cap="rnd" cmpd="sng" algn="ctr">
              <a:solidFill>
                <a:schemeClr val="tx1">
                  <a:lumMod val="75000"/>
                </a:schemeClr>
              </a:solidFill>
              <a:prstDash val="solid"/>
              <a:headEnd type="none" w="med" len="med"/>
              <a:tailEnd type="none" w="med" len="sm"/>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5" name="Arc 264">
              <a:extLst>
                <a:ext uri="{FF2B5EF4-FFF2-40B4-BE49-F238E27FC236}">
                  <a16:creationId xmlns:a16="http://schemas.microsoft.com/office/drawing/2014/main" id="{56A2E04B-8C8D-1805-7A66-E4693D746738}"/>
                </a:ext>
              </a:extLst>
            </p:cNvPr>
            <p:cNvSpPr/>
            <p:nvPr/>
          </p:nvSpPr>
          <p:spPr>
            <a:xfrm rot="10800000" flipH="1" flipV="1">
              <a:off x="6896079" y="3258394"/>
              <a:ext cx="57550" cy="82036"/>
            </a:xfrm>
            <a:prstGeom prst="arc">
              <a:avLst/>
            </a:prstGeom>
            <a:noFill/>
            <a:ln w="12700" cap="rnd" cmpd="sng" algn="ctr">
              <a:solidFill>
                <a:schemeClr val="tx1">
                  <a:lumMod val="75000"/>
                </a:schemeClr>
              </a:solidFill>
              <a:prstDash val="solid"/>
              <a:headEnd type="none" w="med" len="med"/>
              <a:tailEnd type="none" w="med" len="sm"/>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69" name="Straight Connector 268">
              <a:extLst>
                <a:ext uri="{FF2B5EF4-FFF2-40B4-BE49-F238E27FC236}">
                  <a16:creationId xmlns:a16="http://schemas.microsoft.com/office/drawing/2014/main" id="{6DE6D257-6C42-EC7E-BC35-FC298616DA7E}"/>
                </a:ext>
              </a:extLst>
            </p:cNvPr>
            <p:cNvCxnSpPr>
              <a:cxnSpLocks/>
              <a:stCxn id="265" idx="0"/>
            </p:cNvCxnSpPr>
            <p:nvPr/>
          </p:nvCxnSpPr>
          <p:spPr>
            <a:xfrm flipH="1">
              <a:off x="6759587" y="3258394"/>
              <a:ext cx="165267" cy="0"/>
            </a:xfrm>
            <a:prstGeom prst="line">
              <a:avLst/>
            </a:prstGeom>
            <a:noFill/>
            <a:ln w="12700" cap="rnd" cmpd="sng" algn="ctr">
              <a:solidFill>
                <a:schemeClr val="tx1">
                  <a:lumMod val="75000"/>
                </a:schemeClr>
              </a:solidFill>
              <a:prstDash val="solid"/>
              <a:headEnd type="none" w="med" len="med"/>
              <a:tailEnd type="none" w="med" len="sm"/>
            </a:ln>
            <a:effectLst/>
          </p:spPr>
        </p:cxnSp>
        <p:cxnSp>
          <p:nvCxnSpPr>
            <p:cNvPr id="270" name="Straight Connector 269">
              <a:extLst>
                <a:ext uri="{FF2B5EF4-FFF2-40B4-BE49-F238E27FC236}">
                  <a16:creationId xmlns:a16="http://schemas.microsoft.com/office/drawing/2014/main" id="{6E2C1339-7C9B-1FAE-3E02-0195A09AA949}"/>
                </a:ext>
              </a:extLst>
            </p:cNvPr>
            <p:cNvCxnSpPr>
              <a:cxnSpLocks/>
            </p:cNvCxnSpPr>
            <p:nvPr/>
          </p:nvCxnSpPr>
          <p:spPr>
            <a:xfrm flipH="1">
              <a:off x="6731551" y="3117262"/>
              <a:ext cx="0" cy="99397"/>
            </a:xfrm>
            <a:prstGeom prst="line">
              <a:avLst/>
            </a:prstGeom>
            <a:noFill/>
            <a:ln w="12700" cap="rnd" cmpd="sng" algn="ctr">
              <a:solidFill>
                <a:schemeClr val="tx1">
                  <a:lumMod val="75000"/>
                </a:schemeClr>
              </a:solidFill>
              <a:prstDash val="solid"/>
              <a:headEnd type="none" w="med" len="med"/>
              <a:tailEnd type="none" w="med" len="sm"/>
            </a:ln>
            <a:effectLst/>
          </p:spPr>
        </p:cxnSp>
      </p:grpSp>
      <p:grpSp>
        <p:nvGrpSpPr>
          <p:cNvPr id="271" name="Group 270" descr="Arrow pointing from Power BI to Analysis&#10;Services&#10;">
            <a:extLst>
              <a:ext uri="{FF2B5EF4-FFF2-40B4-BE49-F238E27FC236}">
                <a16:creationId xmlns:a16="http://schemas.microsoft.com/office/drawing/2014/main" id="{05827841-0EA5-70DB-3BE0-2898CAD6F709}"/>
              </a:ext>
              <a:ext uri="{C183D7F6-B498-43B3-948B-1728B52AA6E4}">
                <adec:decorative xmlns:adec="http://schemas.microsoft.com/office/drawing/2017/decorative" val="0"/>
              </a:ext>
            </a:extLst>
          </p:cNvPr>
          <p:cNvGrpSpPr/>
          <p:nvPr/>
        </p:nvGrpSpPr>
        <p:grpSpPr>
          <a:xfrm flipH="1">
            <a:off x="11060779" y="3167877"/>
            <a:ext cx="188342" cy="294742"/>
            <a:chOff x="7387903" y="3102156"/>
            <a:chExt cx="486435" cy="230854"/>
          </a:xfrm>
        </p:grpSpPr>
        <p:sp>
          <p:nvSpPr>
            <p:cNvPr id="272" name="Arc 271">
              <a:extLst>
                <a:ext uri="{FF2B5EF4-FFF2-40B4-BE49-F238E27FC236}">
                  <a16:creationId xmlns:a16="http://schemas.microsoft.com/office/drawing/2014/main" id="{8312C0C7-6C12-52BF-22AF-9E08AD268B4B}"/>
                </a:ext>
              </a:extLst>
            </p:cNvPr>
            <p:cNvSpPr/>
            <p:nvPr/>
          </p:nvSpPr>
          <p:spPr>
            <a:xfrm flipH="1" flipV="1">
              <a:off x="7387903" y="3163288"/>
              <a:ext cx="105086" cy="84861"/>
            </a:xfrm>
            <a:prstGeom prst="arc">
              <a:avLst/>
            </a:prstGeom>
            <a:noFill/>
            <a:ln w="12700" cap="rnd" cmpd="sng" algn="ctr">
              <a:solidFill>
                <a:schemeClr val="tx1">
                  <a:lumMod val="75000"/>
                </a:schemeClr>
              </a:solidFill>
              <a:prstDash val="solid"/>
              <a:headEnd type="none" w="med" len="med"/>
              <a:tailEnd type="none" w="med" len="sm"/>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3" name="Arc 272">
              <a:extLst>
                <a:ext uri="{FF2B5EF4-FFF2-40B4-BE49-F238E27FC236}">
                  <a16:creationId xmlns:a16="http://schemas.microsoft.com/office/drawing/2014/main" id="{F1238D95-A425-53F4-6480-9CBDC3C77883}"/>
                </a:ext>
              </a:extLst>
            </p:cNvPr>
            <p:cNvSpPr/>
            <p:nvPr/>
          </p:nvSpPr>
          <p:spPr>
            <a:xfrm rot="10800000" flipH="1" flipV="1">
              <a:off x="7769252" y="3248149"/>
              <a:ext cx="105086" cy="84861"/>
            </a:xfrm>
            <a:prstGeom prst="arc">
              <a:avLst/>
            </a:prstGeom>
            <a:noFill/>
            <a:ln w="12700" cap="rnd" cmpd="sng" algn="ctr">
              <a:solidFill>
                <a:schemeClr val="tx1">
                  <a:lumMod val="75000"/>
                </a:schemeClr>
              </a:solidFill>
              <a:prstDash val="solid"/>
              <a:headEnd type="none" w="med" len="med"/>
              <a:tailEnd type="none" w="med" len="sm"/>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74" name="Straight Connector 273">
              <a:extLst>
                <a:ext uri="{FF2B5EF4-FFF2-40B4-BE49-F238E27FC236}">
                  <a16:creationId xmlns:a16="http://schemas.microsoft.com/office/drawing/2014/main" id="{99171CAD-03EF-8D94-FE80-82C3087FA8CC}"/>
                </a:ext>
              </a:extLst>
            </p:cNvPr>
            <p:cNvCxnSpPr>
              <a:cxnSpLocks/>
              <a:stCxn id="273" idx="0"/>
            </p:cNvCxnSpPr>
            <p:nvPr/>
          </p:nvCxnSpPr>
          <p:spPr>
            <a:xfrm flipH="1">
              <a:off x="7431861" y="3248149"/>
              <a:ext cx="389934" cy="0"/>
            </a:xfrm>
            <a:prstGeom prst="line">
              <a:avLst/>
            </a:prstGeom>
            <a:noFill/>
            <a:ln w="12700" cap="rnd" cmpd="sng" algn="ctr">
              <a:solidFill>
                <a:schemeClr val="tx1">
                  <a:lumMod val="75000"/>
                </a:schemeClr>
              </a:solidFill>
              <a:prstDash val="solid"/>
              <a:headEnd type="none" w="med" len="med"/>
              <a:tailEnd type="none" w="med" len="sm"/>
            </a:ln>
            <a:effectLst/>
          </p:spPr>
        </p:cxnSp>
        <p:cxnSp>
          <p:nvCxnSpPr>
            <p:cNvPr id="275" name="Straight Connector 274">
              <a:extLst>
                <a:ext uri="{FF2B5EF4-FFF2-40B4-BE49-F238E27FC236}">
                  <a16:creationId xmlns:a16="http://schemas.microsoft.com/office/drawing/2014/main" id="{2D66C65E-8D37-4049-725A-30DC313BA55F}"/>
                </a:ext>
              </a:extLst>
            </p:cNvPr>
            <p:cNvCxnSpPr>
              <a:cxnSpLocks/>
            </p:cNvCxnSpPr>
            <p:nvPr/>
          </p:nvCxnSpPr>
          <p:spPr>
            <a:xfrm flipH="1">
              <a:off x="7387903" y="3102156"/>
              <a:ext cx="0" cy="102820"/>
            </a:xfrm>
            <a:prstGeom prst="line">
              <a:avLst/>
            </a:prstGeom>
            <a:noFill/>
            <a:ln w="12700" cap="rnd" cmpd="sng" algn="ctr">
              <a:solidFill>
                <a:schemeClr val="tx1">
                  <a:lumMod val="75000"/>
                </a:schemeClr>
              </a:solidFill>
              <a:prstDash val="solid"/>
              <a:headEnd type="none" w="med" len="med"/>
              <a:tailEnd type="none" w="med" len="sm"/>
            </a:ln>
            <a:effectLst/>
          </p:spPr>
        </p:cxnSp>
      </p:grpSp>
      <p:sp>
        <p:nvSpPr>
          <p:cNvPr id="527" name="Rectangle: Rounded Corners 24">
            <a:extLst>
              <a:ext uri="{FF2B5EF4-FFF2-40B4-BE49-F238E27FC236}">
                <a16:creationId xmlns:a16="http://schemas.microsoft.com/office/drawing/2014/main" id="{EB886796-FE10-1B07-421A-BB1F7317FAC0}"/>
              </a:ext>
              <a:ext uri="{C183D7F6-B498-43B3-948B-1728B52AA6E4}">
                <adec:decorative xmlns:adec="http://schemas.microsoft.com/office/drawing/2017/decorative" val="1"/>
              </a:ext>
            </a:extLst>
          </p:cNvPr>
          <p:cNvSpPr/>
          <p:nvPr/>
        </p:nvSpPr>
        <p:spPr bwMode="auto">
          <a:xfrm>
            <a:off x="7047813" y="3365079"/>
            <a:ext cx="427718" cy="429731"/>
          </a:xfrm>
          <a:prstGeom prst="ellipse">
            <a:avLst/>
          </a:prstGeom>
          <a:gradFill flip="none" rotWithShape="1">
            <a:gsLst>
              <a:gs pos="27000">
                <a:srgbClr val="C03BC4"/>
              </a:gs>
              <a:gs pos="77000">
                <a:srgbClr val="339698"/>
              </a:gs>
              <a:gs pos="53000">
                <a:srgbClr val="0078D4"/>
              </a:gs>
              <a:gs pos="13000">
                <a:srgbClr val="FF5C39"/>
              </a:gs>
            </a:gsLst>
            <a:path path="circle">
              <a:fillToRect l="100000" t="100000"/>
            </a:path>
            <a:tileRect r="-100000" b="-100000"/>
          </a:grad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sp>
        <p:nvSpPr>
          <p:cNvPr id="537" name="Rectangle: Rounded Corners 23">
            <a:extLst>
              <a:ext uri="{FF2B5EF4-FFF2-40B4-BE49-F238E27FC236}">
                <a16:creationId xmlns:a16="http://schemas.microsoft.com/office/drawing/2014/main" id="{C9483D49-8736-9E0D-D755-DC41FEF0DA33}"/>
              </a:ext>
              <a:ext uri="{C183D7F6-B498-43B3-948B-1728B52AA6E4}">
                <adec:decorative xmlns:adec="http://schemas.microsoft.com/office/drawing/2017/decorative" val="1"/>
              </a:ext>
            </a:extLst>
          </p:cNvPr>
          <p:cNvSpPr/>
          <p:nvPr/>
        </p:nvSpPr>
        <p:spPr bwMode="auto">
          <a:xfrm>
            <a:off x="8125354" y="3365079"/>
            <a:ext cx="427718" cy="429731"/>
          </a:xfrm>
          <a:prstGeom prst="ellipse">
            <a:avLst/>
          </a:prstGeom>
          <a:gradFill flip="none" rotWithShape="1">
            <a:gsLst>
              <a:gs pos="27000">
                <a:srgbClr val="C03BC4"/>
              </a:gs>
              <a:gs pos="77000">
                <a:srgbClr val="339698"/>
              </a:gs>
              <a:gs pos="53000">
                <a:srgbClr val="0078D4"/>
              </a:gs>
              <a:gs pos="13000">
                <a:srgbClr val="FF5C39"/>
              </a:gs>
            </a:gsLst>
            <a:path path="circle">
              <a:fillToRect l="100000" t="100000"/>
            </a:path>
            <a:tileRect r="-100000" b="-100000"/>
          </a:grad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sp>
        <p:nvSpPr>
          <p:cNvPr id="546" name="Rectangle: Rounded Corners 25">
            <a:extLst>
              <a:ext uri="{FF2B5EF4-FFF2-40B4-BE49-F238E27FC236}">
                <a16:creationId xmlns:a16="http://schemas.microsoft.com/office/drawing/2014/main" id="{3E77F127-0523-CD49-14D8-251E31A2A98F}"/>
              </a:ext>
              <a:ext uri="{C183D7F6-B498-43B3-948B-1728B52AA6E4}">
                <adec:decorative xmlns:adec="http://schemas.microsoft.com/office/drawing/2017/decorative" val="1"/>
              </a:ext>
            </a:extLst>
          </p:cNvPr>
          <p:cNvSpPr/>
          <p:nvPr/>
        </p:nvSpPr>
        <p:spPr bwMode="auto">
          <a:xfrm>
            <a:off x="9910803" y="3365079"/>
            <a:ext cx="427718" cy="429731"/>
          </a:xfrm>
          <a:prstGeom prst="ellipse">
            <a:avLst/>
          </a:prstGeom>
          <a:gradFill flip="none" rotWithShape="1">
            <a:gsLst>
              <a:gs pos="27000">
                <a:srgbClr val="C03BC4"/>
              </a:gs>
              <a:gs pos="77000">
                <a:srgbClr val="339698"/>
              </a:gs>
              <a:gs pos="53000">
                <a:srgbClr val="0078D4"/>
              </a:gs>
              <a:gs pos="13000">
                <a:srgbClr val="FF5C39"/>
              </a:gs>
            </a:gsLst>
            <a:path path="circle">
              <a:fillToRect l="100000" t="100000"/>
            </a:path>
            <a:tileRect r="-100000" b="-100000"/>
          </a:grad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sp>
        <p:nvSpPr>
          <p:cNvPr id="555" name="Rectangle: Rounded Corners 28">
            <a:extLst>
              <a:ext uri="{FF2B5EF4-FFF2-40B4-BE49-F238E27FC236}">
                <a16:creationId xmlns:a16="http://schemas.microsoft.com/office/drawing/2014/main" id="{19956C08-4C13-2C0C-A8E8-636D4AC0956A}"/>
              </a:ext>
              <a:ext uri="{C183D7F6-B498-43B3-948B-1728B52AA6E4}">
                <adec:decorative xmlns:adec="http://schemas.microsoft.com/office/drawing/2017/decorative" val="1"/>
              </a:ext>
            </a:extLst>
          </p:cNvPr>
          <p:cNvSpPr/>
          <p:nvPr/>
        </p:nvSpPr>
        <p:spPr bwMode="auto">
          <a:xfrm>
            <a:off x="10848219" y="3365079"/>
            <a:ext cx="427718" cy="429731"/>
          </a:xfrm>
          <a:prstGeom prst="ellipse">
            <a:avLst/>
          </a:prstGeom>
          <a:gradFill flip="none" rotWithShape="1">
            <a:gsLst>
              <a:gs pos="27000">
                <a:srgbClr val="C03BC4"/>
              </a:gs>
              <a:gs pos="77000">
                <a:srgbClr val="339698"/>
              </a:gs>
              <a:gs pos="53000">
                <a:srgbClr val="0078D4"/>
              </a:gs>
              <a:gs pos="13000">
                <a:srgbClr val="FF5C39"/>
              </a:gs>
            </a:gsLst>
            <a:path path="circle">
              <a:fillToRect l="100000" t="100000"/>
            </a:path>
            <a:tileRect r="-100000" b="-100000"/>
          </a:grad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w="3175">
                <a:noFill/>
              </a:ln>
              <a:solidFill>
                <a:srgbClr val="FFFFFF"/>
              </a:solidFill>
              <a:effectLst/>
              <a:uLnTx/>
              <a:uFillTx/>
              <a:latin typeface="Segoe UI Semibold"/>
              <a:ea typeface="+mn-ea"/>
              <a:cs typeface="+mn-cs"/>
            </a:endParaRPr>
          </a:p>
        </p:txBody>
      </p:sp>
      <p:sp>
        <p:nvSpPr>
          <p:cNvPr id="562" name="TextBox 561">
            <a:extLst>
              <a:ext uri="{FF2B5EF4-FFF2-40B4-BE49-F238E27FC236}">
                <a16:creationId xmlns:a16="http://schemas.microsoft.com/office/drawing/2014/main" id="{13E49B17-6709-4945-0D12-E8A9CAAD7C75}"/>
              </a:ext>
            </a:extLst>
          </p:cNvPr>
          <p:cNvSpPr txBox="1"/>
          <p:nvPr/>
        </p:nvSpPr>
        <p:spPr>
          <a:xfrm>
            <a:off x="7162063" y="3531731"/>
            <a:ext cx="199219" cy="96428"/>
          </a:xfrm>
          <a:prstGeom prst="rect">
            <a:avLst/>
          </a:prstGeom>
          <a:noFill/>
        </p:spPr>
        <p:txBody>
          <a:bodyPr wrap="none" lIns="0" tIns="0" rIns="0" bIns="0">
            <a:sp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Spark</a:t>
            </a:r>
          </a:p>
        </p:txBody>
      </p:sp>
      <p:sp>
        <p:nvSpPr>
          <p:cNvPr id="563" name="TextBox 562">
            <a:extLst>
              <a:ext uri="{FF2B5EF4-FFF2-40B4-BE49-F238E27FC236}">
                <a16:creationId xmlns:a16="http://schemas.microsoft.com/office/drawing/2014/main" id="{96DCFF6D-2022-7B49-2EE3-B2DCBD7604E5}"/>
              </a:ext>
            </a:extLst>
          </p:cNvPr>
          <p:cNvSpPr txBox="1"/>
          <p:nvPr/>
        </p:nvSpPr>
        <p:spPr>
          <a:xfrm>
            <a:off x="8231233" y="3531731"/>
            <a:ext cx="215960" cy="96428"/>
          </a:xfrm>
          <a:prstGeom prst="rect">
            <a:avLst/>
          </a:prstGeom>
          <a:noFill/>
        </p:spPr>
        <p:txBody>
          <a:bodyPr wrap="none" lIns="0" tIns="0" rIns="0" bIns="0">
            <a:sp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T-SQL</a:t>
            </a:r>
          </a:p>
        </p:txBody>
      </p:sp>
      <p:sp>
        <p:nvSpPr>
          <p:cNvPr id="564" name="TextBox 563">
            <a:extLst>
              <a:ext uri="{FF2B5EF4-FFF2-40B4-BE49-F238E27FC236}">
                <a16:creationId xmlns:a16="http://schemas.microsoft.com/office/drawing/2014/main" id="{6D9D3413-58CC-9BD7-CBC1-7AF46B6763B2}"/>
              </a:ext>
            </a:extLst>
          </p:cNvPr>
          <p:cNvSpPr txBox="1"/>
          <p:nvPr/>
        </p:nvSpPr>
        <p:spPr>
          <a:xfrm>
            <a:off x="8915054" y="3463877"/>
            <a:ext cx="736858" cy="321428"/>
          </a:xfrm>
          <a:prstGeom prst="rect">
            <a:avLst/>
          </a:prstGeom>
          <a:noFill/>
        </p:spPr>
        <p:txBody>
          <a:bodyPr wrap="square" lIns="0" tIns="0" rIns="0" bIns="0">
            <a:spAutoFit/>
          </a:bodyPr>
          <a:lstStyle/>
          <a:p>
            <a:pPr marL="0" marR="0" lvl="0" indent="0" algn="ctr" defTabSz="654278"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FFFFFF"/>
                </a:solidFill>
                <a:effectLst/>
                <a:uLnTx/>
                <a:uFillTx/>
                <a:latin typeface="Segoe UI"/>
                <a:ea typeface="+mn-ea"/>
                <a:cs typeface="+mn-cs"/>
              </a:rPr>
              <a:t>Serverless </a:t>
            </a:r>
          </a:p>
          <a:p>
            <a:pPr marL="0" marR="0" lvl="0" indent="0" algn="ctr" defTabSz="654278"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FFFFFF"/>
                </a:solidFill>
                <a:effectLst/>
                <a:uLnTx/>
                <a:uFillTx/>
                <a:latin typeface="Segoe UI"/>
                <a:ea typeface="+mn-ea"/>
                <a:cs typeface="+mn-cs"/>
              </a:rPr>
              <a:t>Compute</a:t>
            </a:r>
          </a:p>
        </p:txBody>
      </p:sp>
      <p:sp>
        <p:nvSpPr>
          <p:cNvPr id="573" name="TextBox 572">
            <a:extLst>
              <a:ext uri="{FF2B5EF4-FFF2-40B4-BE49-F238E27FC236}">
                <a16:creationId xmlns:a16="http://schemas.microsoft.com/office/drawing/2014/main" id="{54466D70-9E08-0191-E1C4-6EAA3D6C18A0}"/>
              </a:ext>
            </a:extLst>
          </p:cNvPr>
          <p:cNvSpPr txBox="1"/>
          <p:nvPr/>
        </p:nvSpPr>
        <p:spPr>
          <a:xfrm>
            <a:off x="10051839" y="3531731"/>
            <a:ext cx="145648" cy="96428"/>
          </a:xfrm>
          <a:prstGeom prst="rect">
            <a:avLst/>
          </a:prstGeom>
          <a:noFill/>
        </p:spPr>
        <p:txBody>
          <a:bodyPr wrap="none" lIns="0" tIns="0" rIns="0" bIns="0">
            <a:sp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KQL</a:t>
            </a:r>
          </a:p>
        </p:txBody>
      </p:sp>
      <p:sp>
        <p:nvSpPr>
          <p:cNvPr id="574" name="TextBox 573">
            <a:extLst>
              <a:ext uri="{FF2B5EF4-FFF2-40B4-BE49-F238E27FC236}">
                <a16:creationId xmlns:a16="http://schemas.microsoft.com/office/drawing/2014/main" id="{FFAC4F13-C43D-6F9D-5BF3-1B928B31D816}"/>
              </a:ext>
            </a:extLst>
          </p:cNvPr>
          <p:cNvSpPr txBox="1"/>
          <p:nvPr/>
        </p:nvSpPr>
        <p:spPr>
          <a:xfrm>
            <a:off x="10919779" y="3483516"/>
            <a:ext cx="284597" cy="192857"/>
          </a:xfrm>
          <a:prstGeom prst="rect">
            <a:avLst/>
          </a:prstGeom>
          <a:noFill/>
        </p:spPr>
        <p:txBody>
          <a:bodyPr wrap="none" lIns="0" tIns="0" rIns="0" bIns="0">
            <a:sp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Analysis</a:t>
            </a:r>
            <a:br>
              <a:rPr kumimoji="0" lang="en-US" sz="600" b="0" i="0" u="none" strike="noStrike" kern="0" cap="none" spc="0" normalizeH="0" baseline="0" noProof="0">
                <a:ln>
                  <a:noFill/>
                </a:ln>
                <a:solidFill>
                  <a:srgbClr val="FFFFFF"/>
                </a:solidFill>
                <a:effectLst/>
                <a:uLnTx/>
                <a:uFillTx/>
                <a:latin typeface="Segoe UI"/>
                <a:ea typeface="+mn-ea"/>
                <a:cs typeface="+mn-cs"/>
              </a:rPr>
            </a:br>
            <a:r>
              <a:rPr kumimoji="0" lang="en-US" sz="600" b="0" i="0" u="none" strike="noStrike" kern="0" cap="none" spc="0" normalizeH="0" baseline="0" noProof="0">
                <a:ln>
                  <a:noFill/>
                </a:ln>
                <a:solidFill>
                  <a:srgbClr val="FFFFFF"/>
                </a:solidFill>
                <a:effectLst/>
                <a:uLnTx/>
                <a:uFillTx/>
                <a:latin typeface="Segoe UI"/>
                <a:ea typeface="+mn-ea"/>
                <a:cs typeface="+mn-cs"/>
              </a:rPr>
              <a:t>Services</a:t>
            </a:r>
          </a:p>
        </p:txBody>
      </p:sp>
      <p:cxnSp>
        <p:nvCxnSpPr>
          <p:cNvPr id="528" name="Straight Connector 527" descr="Arrow pointing from Spark to Customer 360 ">
            <a:extLst>
              <a:ext uri="{FF2B5EF4-FFF2-40B4-BE49-F238E27FC236}">
                <a16:creationId xmlns:a16="http://schemas.microsoft.com/office/drawing/2014/main" id="{3EC730BB-66CE-9D25-10D0-25697C54432A}"/>
              </a:ext>
              <a:ext uri="{C183D7F6-B498-43B3-948B-1728B52AA6E4}">
                <adec:decorative xmlns:adec="http://schemas.microsoft.com/office/drawing/2017/decorative" val="0"/>
              </a:ext>
            </a:extLst>
          </p:cNvPr>
          <p:cNvCxnSpPr>
            <a:cxnSpLocks/>
            <a:stCxn id="527" idx="4"/>
          </p:cNvCxnSpPr>
          <p:nvPr/>
        </p:nvCxnSpPr>
        <p:spPr>
          <a:xfrm flipH="1">
            <a:off x="7259442" y="3797012"/>
            <a:ext cx="2231" cy="221071"/>
          </a:xfrm>
          <a:prstGeom prst="line">
            <a:avLst/>
          </a:prstGeom>
          <a:noFill/>
          <a:ln w="12700" cap="rnd" cmpd="sng" algn="ctr">
            <a:solidFill>
              <a:schemeClr val="tx1">
                <a:lumMod val="75000"/>
              </a:schemeClr>
            </a:solidFill>
            <a:prstDash val="solid"/>
            <a:headEnd type="none" w="med" len="med"/>
            <a:tailEnd type="arrow" w="med" len="sm"/>
          </a:ln>
          <a:effectLst/>
        </p:spPr>
      </p:cxnSp>
      <p:cxnSp>
        <p:nvCxnSpPr>
          <p:cNvPr id="538" name="Straight Connector 537" descr="Arrow pointing from T-SQL to Finance">
            <a:extLst>
              <a:ext uri="{FF2B5EF4-FFF2-40B4-BE49-F238E27FC236}">
                <a16:creationId xmlns:a16="http://schemas.microsoft.com/office/drawing/2014/main" id="{2B0271D1-8F6C-F174-8B12-DB015ABDEA1B}"/>
              </a:ext>
              <a:ext uri="{C183D7F6-B498-43B3-948B-1728B52AA6E4}">
                <adec:decorative xmlns:adec="http://schemas.microsoft.com/office/drawing/2017/decorative" val="0"/>
              </a:ext>
            </a:extLst>
          </p:cNvPr>
          <p:cNvCxnSpPr>
            <a:cxnSpLocks/>
          </p:cNvCxnSpPr>
          <p:nvPr/>
        </p:nvCxnSpPr>
        <p:spPr>
          <a:xfrm flipH="1">
            <a:off x="8339052" y="3794935"/>
            <a:ext cx="162" cy="234665"/>
          </a:xfrm>
          <a:prstGeom prst="line">
            <a:avLst/>
          </a:prstGeom>
          <a:noFill/>
          <a:ln w="12700" cap="rnd" cmpd="sng" algn="ctr">
            <a:solidFill>
              <a:schemeClr val="tx1">
                <a:lumMod val="75000"/>
              </a:schemeClr>
            </a:solidFill>
            <a:prstDash val="solid"/>
            <a:headEnd type="none" w="med" len="med"/>
            <a:tailEnd type="arrow" w="med" len="sm"/>
          </a:ln>
          <a:effectLst/>
        </p:spPr>
      </p:cxnSp>
      <p:cxnSp>
        <p:nvCxnSpPr>
          <p:cNvPr id="623" name="Straight Connector 622" descr="Arrow pointing from KQL to Service Telemetry">
            <a:extLst>
              <a:ext uri="{FF2B5EF4-FFF2-40B4-BE49-F238E27FC236}">
                <a16:creationId xmlns:a16="http://schemas.microsoft.com/office/drawing/2014/main" id="{4625D353-3E0D-A068-E5EC-E20FB75E1B26}"/>
              </a:ext>
              <a:ext uri="{C183D7F6-B498-43B3-948B-1728B52AA6E4}">
                <adec:decorative xmlns:adec="http://schemas.microsoft.com/office/drawing/2017/decorative" val="0"/>
              </a:ext>
            </a:extLst>
          </p:cNvPr>
          <p:cNvCxnSpPr>
            <a:cxnSpLocks/>
          </p:cNvCxnSpPr>
          <p:nvPr/>
        </p:nvCxnSpPr>
        <p:spPr>
          <a:xfrm flipH="1">
            <a:off x="10103761" y="3794935"/>
            <a:ext cx="2567" cy="234665"/>
          </a:xfrm>
          <a:prstGeom prst="line">
            <a:avLst/>
          </a:prstGeom>
          <a:noFill/>
          <a:ln w="12700" cap="rnd" cmpd="sng" algn="ctr">
            <a:solidFill>
              <a:schemeClr val="tx1">
                <a:lumMod val="75000"/>
              </a:schemeClr>
            </a:solidFill>
            <a:prstDash val="solid"/>
            <a:headEnd type="none" w="med" len="med"/>
            <a:tailEnd type="arrow" w="med" len="sm"/>
          </a:ln>
          <a:effectLst/>
        </p:spPr>
      </p:cxnSp>
      <p:cxnSp>
        <p:nvCxnSpPr>
          <p:cNvPr id="632" name="Straight Connector 631" descr="Arrow pointing from Analysis&#10;Services to Business KPIs">
            <a:extLst>
              <a:ext uri="{FF2B5EF4-FFF2-40B4-BE49-F238E27FC236}">
                <a16:creationId xmlns:a16="http://schemas.microsoft.com/office/drawing/2014/main" id="{A1ABF092-6E70-28D0-9E12-5D7AE82765FA}"/>
              </a:ext>
              <a:ext uri="{C183D7F6-B498-43B3-948B-1728B52AA6E4}">
                <adec:decorative xmlns:adec="http://schemas.microsoft.com/office/drawing/2017/decorative" val="0"/>
              </a:ext>
            </a:extLst>
          </p:cNvPr>
          <p:cNvCxnSpPr>
            <a:cxnSpLocks/>
          </p:cNvCxnSpPr>
          <p:nvPr/>
        </p:nvCxnSpPr>
        <p:spPr>
          <a:xfrm flipH="1">
            <a:off x="11060795" y="3794935"/>
            <a:ext cx="2567" cy="234665"/>
          </a:xfrm>
          <a:prstGeom prst="line">
            <a:avLst/>
          </a:prstGeom>
          <a:noFill/>
          <a:ln w="12700" cap="rnd" cmpd="sng" algn="ctr">
            <a:solidFill>
              <a:schemeClr val="tx1">
                <a:lumMod val="75000"/>
              </a:schemeClr>
            </a:solidFill>
            <a:prstDash val="solid"/>
            <a:headEnd type="none" w="med" len="med"/>
            <a:tailEnd type="arrow" w="med" len="sm"/>
          </a:ln>
          <a:effectLst/>
        </p:spPr>
      </p:cxnSp>
      <p:sp>
        <p:nvSpPr>
          <p:cNvPr id="130" name="TextBox 129">
            <a:extLst>
              <a:ext uri="{FF2B5EF4-FFF2-40B4-BE49-F238E27FC236}">
                <a16:creationId xmlns:a16="http://schemas.microsoft.com/office/drawing/2014/main" id="{F21A3527-F1CC-7C86-7E86-4AF1F135A919}"/>
              </a:ext>
            </a:extLst>
          </p:cNvPr>
          <p:cNvSpPr txBox="1"/>
          <p:nvPr/>
        </p:nvSpPr>
        <p:spPr>
          <a:xfrm>
            <a:off x="7296470" y="4391678"/>
            <a:ext cx="313665" cy="160714"/>
          </a:xfrm>
          <a:prstGeom prst="rect">
            <a:avLst/>
          </a:prstGeom>
          <a:noFill/>
        </p:spPr>
        <p:txBody>
          <a:bodyPr wrap="square" lIns="0" tIns="0" rIns="0" bIns="0" anchor="ctr">
            <a:sp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a:ln>
                  <a:noFill/>
                </a:ln>
                <a:solidFill>
                  <a:srgbClr val="091F2C"/>
                </a:solidFill>
                <a:effectLst/>
                <a:uLnTx/>
                <a:uFillTx/>
                <a:latin typeface="Segoe UI"/>
                <a:ea typeface="+mn-ea"/>
                <a:cs typeface="+mn-cs"/>
              </a:rPr>
              <a:t>Customer 360</a:t>
            </a:r>
          </a:p>
        </p:txBody>
      </p:sp>
      <p:sp>
        <p:nvSpPr>
          <p:cNvPr id="134" name="TextBox 133">
            <a:extLst>
              <a:ext uri="{FF2B5EF4-FFF2-40B4-BE49-F238E27FC236}">
                <a16:creationId xmlns:a16="http://schemas.microsoft.com/office/drawing/2014/main" id="{45748947-863B-BDB0-764B-245AD20775A5}"/>
              </a:ext>
            </a:extLst>
          </p:cNvPr>
          <p:cNvSpPr txBox="1"/>
          <p:nvPr/>
        </p:nvSpPr>
        <p:spPr>
          <a:xfrm>
            <a:off x="8294595" y="4431856"/>
            <a:ext cx="226004" cy="80357"/>
          </a:xfrm>
          <a:prstGeom prst="rect">
            <a:avLst/>
          </a:prstGeom>
          <a:noFill/>
        </p:spPr>
        <p:txBody>
          <a:bodyPr wrap="none" lIns="0" tIns="0" rIns="0" bIns="0" anchor="ctr">
            <a:sp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a:ln>
                  <a:noFill/>
                </a:ln>
                <a:solidFill>
                  <a:srgbClr val="091F2C"/>
                </a:solidFill>
                <a:effectLst/>
                <a:uLnTx/>
                <a:uFillTx/>
                <a:latin typeface="Segoe UI"/>
                <a:ea typeface="+mn-ea"/>
                <a:cs typeface="+mn-cs"/>
              </a:rPr>
              <a:t>Finance</a:t>
            </a:r>
          </a:p>
        </p:txBody>
      </p:sp>
      <p:sp>
        <p:nvSpPr>
          <p:cNvPr id="136" name="Rounded Rectangle 45">
            <a:extLst>
              <a:ext uri="{FF2B5EF4-FFF2-40B4-BE49-F238E27FC236}">
                <a16:creationId xmlns:a16="http://schemas.microsoft.com/office/drawing/2014/main" id="{5193A635-6319-696A-1C60-C03D737BC873}"/>
              </a:ext>
            </a:extLst>
          </p:cNvPr>
          <p:cNvSpPr/>
          <p:nvPr/>
        </p:nvSpPr>
        <p:spPr>
          <a:xfrm>
            <a:off x="9069968" y="4279013"/>
            <a:ext cx="595463" cy="160714"/>
          </a:xfrm>
          <a:prstGeom prst="rect">
            <a:avLst/>
          </a:prstGeom>
          <a:noFill/>
        </p:spPr>
        <p:txBody>
          <a:bodyPr wrap="square" lIns="0" tIns="0" rIns="0" bIns="0">
            <a:spAutoFit/>
          </a:bodyPr>
          <a:lstStyle/>
          <a:p>
            <a:pPr marL="0" marR="0" lvl="0" indent="0" algn="l" defTabSz="654278"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FFFFFF"/>
                </a:solidFill>
                <a:effectLst/>
                <a:uLnTx/>
                <a:uFillTx/>
                <a:latin typeface="Segoe UI Semibold"/>
                <a:ea typeface="+mn-ea"/>
                <a:cs typeface="+mn-cs"/>
              </a:rPr>
              <a:t>OneLake</a:t>
            </a:r>
          </a:p>
        </p:txBody>
      </p:sp>
      <p:sp>
        <p:nvSpPr>
          <p:cNvPr id="140" name="TextBox 139">
            <a:extLst>
              <a:ext uri="{FF2B5EF4-FFF2-40B4-BE49-F238E27FC236}">
                <a16:creationId xmlns:a16="http://schemas.microsoft.com/office/drawing/2014/main" id="{3CED4517-D072-EF59-585F-007D30678998}"/>
              </a:ext>
            </a:extLst>
          </p:cNvPr>
          <p:cNvSpPr txBox="1"/>
          <p:nvPr/>
        </p:nvSpPr>
        <p:spPr>
          <a:xfrm>
            <a:off x="9924040" y="4391678"/>
            <a:ext cx="332195" cy="160714"/>
          </a:xfrm>
          <a:prstGeom prst="rect">
            <a:avLst/>
          </a:prstGeom>
          <a:noFill/>
        </p:spPr>
        <p:txBody>
          <a:bodyPr wrap="square" lIns="0" tIns="0" rIns="0" bIns="0" anchor="ctr">
            <a:sp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a:ln>
                  <a:noFill/>
                </a:ln>
                <a:solidFill>
                  <a:srgbClr val="091F2C"/>
                </a:solidFill>
                <a:effectLst/>
                <a:uLnTx/>
                <a:uFillTx/>
                <a:latin typeface="Segoe UI"/>
                <a:ea typeface="+mn-ea"/>
                <a:cs typeface="+mn-cs"/>
              </a:rPr>
              <a:t>Service Telemetry</a:t>
            </a:r>
          </a:p>
        </p:txBody>
      </p:sp>
      <p:sp>
        <p:nvSpPr>
          <p:cNvPr id="144" name="TextBox 143">
            <a:extLst>
              <a:ext uri="{FF2B5EF4-FFF2-40B4-BE49-F238E27FC236}">
                <a16:creationId xmlns:a16="http://schemas.microsoft.com/office/drawing/2014/main" id="{590F9AD5-F7C5-B258-9CC4-4BCBC89BD272}"/>
              </a:ext>
            </a:extLst>
          </p:cNvPr>
          <p:cNvSpPr txBox="1"/>
          <p:nvPr/>
        </p:nvSpPr>
        <p:spPr>
          <a:xfrm>
            <a:off x="10970033" y="4391678"/>
            <a:ext cx="252790" cy="160714"/>
          </a:xfrm>
          <a:prstGeom prst="rect">
            <a:avLst/>
          </a:prstGeom>
          <a:noFill/>
        </p:spPr>
        <p:txBody>
          <a:bodyPr wrap="none" lIns="0" tIns="0" rIns="0" bIns="0" anchor="ctr">
            <a:sp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a:ln>
                  <a:noFill/>
                </a:ln>
                <a:solidFill>
                  <a:srgbClr val="091F2C"/>
                </a:solidFill>
                <a:effectLst/>
                <a:uLnTx/>
                <a:uFillTx/>
                <a:latin typeface="Segoe UI"/>
                <a:ea typeface="+mn-ea"/>
                <a:cs typeface="+mn-cs"/>
              </a:rPr>
              <a:t>Business</a:t>
            </a:r>
            <a:br>
              <a:rPr kumimoji="0" lang="en-US" sz="500" b="0" i="0" u="none" strike="noStrike" kern="0" cap="none" spc="0" normalizeH="0" baseline="0" noProof="0">
                <a:ln>
                  <a:noFill/>
                </a:ln>
                <a:solidFill>
                  <a:srgbClr val="091F2C"/>
                </a:solidFill>
                <a:effectLst/>
                <a:uLnTx/>
                <a:uFillTx/>
                <a:latin typeface="Segoe UI"/>
                <a:ea typeface="+mn-ea"/>
                <a:cs typeface="+mn-cs"/>
              </a:rPr>
            </a:br>
            <a:r>
              <a:rPr kumimoji="0" lang="en-US" sz="500" b="0" i="0" u="none" strike="noStrike" kern="0" cap="none" spc="0" normalizeH="0" baseline="0" noProof="0">
                <a:ln>
                  <a:noFill/>
                </a:ln>
                <a:solidFill>
                  <a:srgbClr val="091F2C"/>
                </a:solidFill>
                <a:effectLst/>
                <a:uLnTx/>
                <a:uFillTx/>
                <a:latin typeface="Segoe UI"/>
                <a:ea typeface="+mn-ea"/>
                <a:cs typeface="+mn-cs"/>
              </a:rPr>
              <a:t>KPIs</a:t>
            </a:r>
          </a:p>
        </p:txBody>
      </p:sp>
      <p:grpSp>
        <p:nvGrpSpPr>
          <p:cNvPr id="186" name="Group 185">
            <a:extLst>
              <a:ext uri="{FF2B5EF4-FFF2-40B4-BE49-F238E27FC236}">
                <a16:creationId xmlns:a16="http://schemas.microsoft.com/office/drawing/2014/main" id="{6243C686-C6BB-1F8B-7602-436DD8FD4B45}"/>
              </a:ext>
            </a:extLst>
          </p:cNvPr>
          <p:cNvGrpSpPr/>
          <p:nvPr/>
        </p:nvGrpSpPr>
        <p:grpSpPr>
          <a:xfrm>
            <a:off x="4908584" y="3103256"/>
            <a:ext cx="632966" cy="1533745"/>
            <a:chOff x="4908584" y="3103256"/>
            <a:chExt cx="632966" cy="1533745"/>
          </a:xfrm>
        </p:grpSpPr>
        <p:sp>
          <p:nvSpPr>
            <p:cNvPr id="45" name="Rounded Rectangle 19">
              <a:extLst>
                <a:ext uri="{FF2B5EF4-FFF2-40B4-BE49-F238E27FC236}">
                  <a16:creationId xmlns:a16="http://schemas.microsoft.com/office/drawing/2014/main" id="{3098CE9A-EE7A-2F42-AC33-7218687CEB73}"/>
                </a:ext>
              </a:extLst>
            </p:cNvPr>
            <p:cNvSpPr/>
            <p:nvPr/>
          </p:nvSpPr>
          <p:spPr>
            <a:xfrm>
              <a:off x="4908584" y="3103256"/>
              <a:ext cx="632966" cy="1533745"/>
            </a:xfrm>
            <a:prstGeom prst="roundRect">
              <a:avLst>
                <a:gd name="adj" fmla="val 6586"/>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pic>
          <p:nvPicPr>
            <p:cNvPr id="14" name="Graphic 13">
              <a:extLst>
                <a:ext uri="{FF2B5EF4-FFF2-40B4-BE49-F238E27FC236}">
                  <a16:creationId xmlns:a16="http://schemas.microsoft.com/office/drawing/2014/main" id="{ECE5F758-DB53-8317-4B6A-53588190D4D4}"/>
                </a:ext>
                <a:ext uri="{C183D7F6-B498-43B3-948B-1728B52AA6E4}">
                  <adec:decorative xmlns:adec="http://schemas.microsoft.com/office/drawing/2017/decorative" val="1"/>
                </a:ext>
              </a:extLst>
            </p:cNvPr>
            <p:cNvPicPr>
              <a:picLocks/>
            </p:cNvPicPr>
            <p:nvPr/>
          </p:nvPicPr>
          <p:blipFill>
            <a:blip r:embed="rId15">
              <a:extLst>
                <a:ext uri="{96DAC541-7B7A-43D3-8B79-37D633B846F1}">
                  <asvg:svgBlip xmlns:asvg="http://schemas.microsoft.com/office/drawing/2016/SVG/main" r:embed="rId16"/>
                </a:ext>
              </a:extLst>
            </a:blip>
            <a:stretch>
              <a:fillRect/>
            </a:stretch>
          </p:blipFill>
          <p:spPr>
            <a:xfrm>
              <a:off x="5016128" y="3380111"/>
              <a:ext cx="417879" cy="420181"/>
            </a:xfrm>
            <a:prstGeom prst="rect">
              <a:avLst/>
            </a:prstGeom>
          </p:spPr>
        </p:pic>
        <p:sp>
          <p:nvSpPr>
            <p:cNvPr id="40" name="Rounded Rectangle 19">
              <a:extLst>
                <a:ext uri="{FF2B5EF4-FFF2-40B4-BE49-F238E27FC236}">
                  <a16:creationId xmlns:a16="http://schemas.microsoft.com/office/drawing/2014/main" id="{6B53E831-BE26-2DB7-D277-F64619C7EB91}"/>
                </a:ext>
              </a:extLst>
            </p:cNvPr>
            <p:cNvSpPr/>
            <p:nvPr/>
          </p:nvSpPr>
          <p:spPr>
            <a:xfrm>
              <a:off x="4966270" y="4030389"/>
              <a:ext cx="517594" cy="385713"/>
            </a:xfrm>
            <a:prstGeom prst="rect">
              <a:avLst/>
            </a:prstGeom>
            <a:noFill/>
            <a:ln>
              <a:noFill/>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FFFFFF"/>
                  </a:solidFill>
                  <a:effectLst/>
                  <a:uLnTx/>
                  <a:uFillTx/>
                  <a:latin typeface="Segoe UI"/>
                  <a:ea typeface="+mn-ea"/>
                  <a:cs typeface="+mn-cs"/>
                </a:rPr>
                <a:t>Azure COSMOS DB</a:t>
              </a:r>
            </a:p>
          </p:txBody>
        </p:sp>
      </p:grpSp>
      <p:grpSp>
        <p:nvGrpSpPr>
          <p:cNvPr id="185" name="Group 184">
            <a:extLst>
              <a:ext uri="{FF2B5EF4-FFF2-40B4-BE49-F238E27FC236}">
                <a16:creationId xmlns:a16="http://schemas.microsoft.com/office/drawing/2014/main" id="{E5A87611-41FA-51E4-DAD8-6E7059927754}"/>
              </a:ext>
            </a:extLst>
          </p:cNvPr>
          <p:cNvGrpSpPr/>
          <p:nvPr/>
        </p:nvGrpSpPr>
        <p:grpSpPr>
          <a:xfrm>
            <a:off x="4130021" y="3103256"/>
            <a:ext cx="632966" cy="1533745"/>
            <a:chOff x="4130021" y="3103256"/>
            <a:chExt cx="632966" cy="1533745"/>
          </a:xfrm>
        </p:grpSpPr>
        <p:sp>
          <p:nvSpPr>
            <p:cNvPr id="44" name="Rounded Rectangle 19">
              <a:extLst>
                <a:ext uri="{FF2B5EF4-FFF2-40B4-BE49-F238E27FC236}">
                  <a16:creationId xmlns:a16="http://schemas.microsoft.com/office/drawing/2014/main" id="{71A447FD-F967-CB6D-6DB1-FF1EA3EB80BA}"/>
                </a:ext>
              </a:extLst>
            </p:cNvPr>
            <p:cNvSpPr/>
            <p:nvPr/>
          </p:nvSpPr>
          <p:spPr>
            <a:xfrm>
              <a:off x="4130021" y="3103256"/>
              <a:ext cx="632966" cy="1533745"/>
            </a:xfrm>
            <a:prstGeom prst="roundRect">
              <a:avLst>
                <a:gd name="adj" fmla="val 6586"/>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pic>
          <p:nvPicPr>
            <p:cNvPr id="15" name="Graphic 14">
              <a:extLst>
                <a:ext uri="{FF2B5EF4-FFF2-40B4-BE49-F238E27FC236}">
                  <a16:creationId xmlns:a16="http://schemas.microsoft.com/office/drawing/2014/main" id="{F6CF4782-2956-CE6F-4457-9EC231022565}"/>
                </a:ext>
                <a:ext uri="{C183D7F6-B498-43B3-948B-1728B52AA6E4}">
                  <adec:decorative xmlns:adec="http://schemas.microsoft.com/office/drawing/2017/decorative" val="1"/>
                </a:ext>
              </a:extLst>
            </p:cNvPr>
            <p:cNvPicPr>
              <a:picLocks/>
            </p:cNvPicPr>
            <p:nvPr/>
          </p:nvPicPr>
          <p:blipFill>
            <a:blip r:embed="rId17">
              <a:extLst>
                <a:ext uri="{96DAC541-7B7A-43D3-8B79-37D633B846F1}">
                  <asvg:svgBlip xmlns:asvg="http://schemas.microsoft.com/office/drawing/2016/SVG/main" r:embed="rId18"/>
                </a:ext>
              </a:extLst>
            </a:blip>
            <a:stretch>
              <a:fillRect/>
            </a:stretch>
          </p:blipFill>
          <p:spPr>
            <a:xfrm>
              <a:off x="4277723" y="3421419"/>
              <a:ext cx="337563" cy="337564"/>
            </a:xfrm>
            <a:prstGeom prst="rect">
              <a:avLst/>
            </a:prstGeom>
          </p:spPr>
        </p:pic>
        <p:sp>
          <p:nvSpPr>
            <p:cNvPr id="42" name="Rounded Rectangle 19">
              <a:extLst>
                <a:ext uri="{FF2B5EF4-FFF2-40B4-BE49-F238E27FC236}">
                  <a16:creationId xmlns:a16="http://schemas.microsoft.com/office/drawing/2014/main" id="{9A0803E4-031A-EA59-4CDC-FA5C1E2DFD23}"/>
                </a:ext>
              </a:extLst>
            </p:cNvPr>
            <p:cNvSpPr/>
            <p:nvPr/>
          </p:nvSpPr>
          <p:spPr>
            <a:xfrm>
              <a:off x="4269049" y="4030389"/>
              <a:ext cx="354910" cy="257142"/>
            </a:xfrm>
            <a:prstGeom prst="rect">
              <a:avLst/>
            </a:prstGeom>
            <a:noFill/>
            <a:ln>
              <a:noFill/>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FFFFFF"/>
                  </a:solidFill>
                  <a:effectLst/>
                  <a:uLnTx/>
                  <a:uFillTx/>
                  <a:latin typeface="Segoe UI"/>
                  <a:ea typeface="+mn-ea"/>
                  <a:cs typeface="+mn-cs"/>
                </a:rPr>
                <a:t>Azure </a:t>
              </a:r>
              <a:br>
                <a:rPr kumimoji="0" lang="en-US" sz="800" b="0" i="0" u="none" strike="noStrike" kern="0" cap="none" spc="0" normalizeH="0" baseline="0" noProof="0">
                  <a:ln>
                    <a:noFill/>
                  </a:ln>
                  <a:solidFill>
                    <a:srgbClr val="FFFFFF"/>
                  </a:solidFill>
                  <a:effectLst/>
                  <a:uLnTx/>
                  <a:uFillTx/>
                  <a:latin typeface="Segoe UI"/>
                  <a:ea typeface="+mn-ea"/>
                  <a:cs typeface="+mn-cs"/>
                </a:rPr>
              </a:br>
              <a:r>
                <a:rPr kumimoji="0" lang="en-US" sz="800" b="0" i="0" u="none" strike="noStrike" kern="0" cap="none" spc="0" normalizeH="0" baseline="0" noProof="0">
                  <a:ln>
                    <a:noFill/>
                  </a:ln>
                  <a:solidFill>
                    <a:srgbClr val="FFFFFF"/>
                  </a:solidFill>
                  <a:effectLst/>
                  <a:uLnTx/>
                  <a:uFillTx/>
                  <a:latin typeface="Segoe UI"/>
                  <a:ea typeface="+mn-ea"/>
                  <a:cs typeface="+mn-cs"/>
                </a:rPr>
                <a:t>SQL DB</a:t>
              </a:r>
            </a:p>
          </p:txBody>
        </p:sp>
      </p:grpSp>
      <p:grpSp>
        <p:nvGrpSpPr>
          <p:cNvPr id="187" name="Group 186">
            <a:extLst>
              <a:ext uri="{FF2B5EF4-FFF2-40B4-BE49-F238E27FC236}">
                <a16:creationId xmlns:a16="http://schemas.microsoft.com/office/drawing/2014/main" id="{283844BD-909F-D6BA-4609-82B554741D40}"/>
              </a:ext>
            </a:extLst>
          </p:cNvPr>
          <p:cNvGrpSpPr/>
          <p:nvPr/>
        </p:nvGrpSpPr>
        <p:grpSpPr>
          <a:xfrm>
            <a:off x="5687146" y="3103256"/>
            <a:ext cx="632966" cy="1533745"/>
            <a:chOff x="5687146" y="3103256"/>
            <a:chExt cx="632966" cy="1533745"/>
          </a:xfrm>
        </p:grpSpPr>
        <p:sp>
          <p:nvSpPr>
            <p:cNvPr id="5" name="Rounded Rectangle 19">
              <a:extLst>
                <a:ext uri="{FF2B5EF4-FFF2-40B4-BE49-F238E27FC236}">
                  <a16:creationId xmlns:a16="http://schemas.microsoft.com/office/drawing/2014/main" id="{22569C60-2239-27A3-25A3-9C59CEB338B0}"/>
                </a:ext>
              </a:extLst>
            </p:cNvPr>
            <p:cNvSpPr/>
            <p:nvPr/>
          </p:nvSpPr>
          <p:spPr>
            <a:xfrm>
              <a:off x="5687146" y="3103256"/>
              <a:ext cx="632966" cy="1533745"/>
            </a:xfrm>
            <a:prstGeom prst="roundRect">
              <a:avLst>
                <a:gd name="adj" fmla="val 6586"/>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pic>
          <p:nvPicPr>
            <p:cNvPr id="9" name="Picture 184">
              <a:extLst>
                <a:ext uri="{FF2B5EF4-FFF2-40B4-BE49-F238E27FC236}">
                  <a16:creationId xmlns:a16="http://schemas.microsoft.com/office/drawing/2014/main" id="{EE22411C-B3CF-FC97-EEB9-CA5DAE0B603F}"/>
                </a:ext>
                <a:ext uri="{C183D7F6-B498-43B3-948B-1728B52AA6E4}">
                  <adec:decorative xmlns:adec="http://schemas.microsoft.com/office/drawing/2017/decorative" val="1"/>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rcRect/>
            <a:stretch/>
          </p:blipFill>
          <p:spPr>
            <a:xfrm>
              <a:off x="5797141" y="3373501"/>
              <a:ext cx="412977" cy="433400"/>
            </a:xfrm>
            <a:prstGeom prst="rect">
              <a:avLst/>
            </a:prstGeom>
          </p:spPr>
        </p:pic>
        <p:sp>
          <p:nvSpPr>
            <p:cNvPr id="10" name="Rounded Rectangle 19">
              <a:extLst>
                <a:ext uri="{FF2B5EF4-FFF2-40B4-BE49-F238E27FC236}">
                  <a16:creationId xmlns:a16="http://schemas.microsoft.com/office/drawing/2014/main" id="{195B692E-2476-FA01-6344-164AE80FFEE5}"/>
                </a:ext>
              </a:extLst>
            </p:cNvPr>
            <p:cNvSpPr/>
            <p:nvPr/>
          </p:nvSpPr>
          <p:spPr>
            <a:xfrm>
              <a:off x="5726801" y="4030389"/>
              <a:ext cx="553656" cy="289285"/>
            </a:xfrm>
            <a:prstGeom prst="rect">
              <a:avLst/>
            </a:prstGeom>
            <a:noFill/>
            <a:ln>
              <a:noFill/>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FFFF"/>
                  </a:solidFill>
                  <a:effectLst/>
                  <a:uLnTx/>
                  <a:uFillTx/>
                  <a:latin typeface="Segoe UI"/>
                  <a:ea typeface="+mn-ea"/>
                  <a:cs typeface="+mn-cs"/>
                </a:rPr>
                <a:t>Azure Databricks</a:t>
              </a:r>
            </a:p>
          </p:txBody>
        </p:sp>
        <p:sp>
          <p:nvSpPr>
            <p:cNvPr id="13" name="Rounded Rectangle 19">
              <a:extLst>
                <a:ext uri="{FF2B5EF4-FFF2-40B4-BE49-F238E27FC236}">
                  <a16:creationId xmlns:a16="http://schemas.microsoft.com/office/drawing/2014/main" id="{505D96BB-DA3D-BD09-E3D8-B10B97BAF230}"/>
                </a:ext>
              </a:extLst>
            </p:cNvPr>
            <p:cNvSpPr/>
            <p:nvPr/>
          </p:nvSpPr>
          <p:spPr>
            <a:xfrm>
              <a:off x="5726801" y="4452743"/>
              <a:ext cx="553656" cy="107722"/>
            </a:xfrm>
            <a:prstGeom prst="rect">
              <a:avLst/>
            </a:prstGeom>
            <a:noFill/>
            <a:ln>
              <a:noFill/>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1" u="none" strike="noStrike" kern="1200" cap="none" spc="0" normalizeH="0" baseline="0" noProof="0">
                  <a:ln>
                    <a:noFill/>
                  </a:ln>
                  <a:solidFill>
                    <a:srgbClr val="FFFFFF"/>
                  </a:solidFill>
                  <a:effectLst/>
                  <a:uLnTx/>
                  <a:uFillTx/>
                  <a:latin typeface="Segoe UI"/>
                  <a:ea typeface="+mn-ea"/>
                  <a:cs typeface="+mn-cs"/>
                </a:rPr>
                <a:t>Metadata only</a:t>
              </a:r>
            </a:p>
          </p:txBody>
        </p:sp>
      </p:grpSp>
      <p:grpSp>
        <p:nvGrpSpPr>
          <p:cNvPr id="6" name="Group 5">
            <a:extLst>
              <a:ext uri="{FF2B5EF4-FFF2-40B4-BE49-F238E27FC236}">
                <a16:creationId xmlns:a16="http://schemas.microsoft.com/office/drawing/2014/main" id="{435C0F5F-E09C-FD05-3759-C326536472A9}"/>
              </a:ext>
            </a:extLst>
          </p:cNvPr>
          <p:cNvGrpSpPr/>
          <p:nvPr/>
        </p:nvGrpSpPr>
        <p:grpSpPr>
          <a:xfrm>
            <a:off x="9608221" y="2543936"/>
            <a:ext cx="606037" cy="645809"/>
            <a:chOff x="7621044" y="2543936"/>
            <a:chExt cx="606037" cy="645809"/>
          </a:xfrm>
        </p:grpSpPr>
        <p:sp>
          <p:nvSpPr>
            <p:cNvPr id="7" name="Rounded Rectangle 23">
              <a:extLst>
                <a:ext uri="{FF2B5EF4-FFF2-40B4-BE49-F238E27FC236}">
                  <a16:creationId xmlns:a16="http://schemas.microsoft.com/office/drawing/2014/main" id="{D8D57823-184D-9D37-174E-45D08FF5B59E}"/>
                </a:ext>
                <a:ext uri="{C183D7F6-B498-43B3-948B-1728B52AA6E4}">
                  <adec:decorative xmlns:adec="http://schemas.microsoft.com/office/drawing/2017/decorative" val="1"/>
                </a:ext>
              </a:extLst>
            </p:cNvPr>
            <p:cNvSpPr/>
            <p:nvPr/>
          </p:nvSpPr>
          <p:spPr>
            <a:xfrm>
              <a:off x="7621044" y="2543936"/>
              <a:ext cx="606037" cy="645809"/>
            </a:xfrm>
            <a:prstGeom prst="roundRect">
              <a:avLst>
                <a:gd name="adj" fmla="val 6586"/>
              </a:avLst>
            </a:prstGeom>
            <a:solidFill>
              <a:schemeClr val="tx1">
                <a:alpha val="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pic>
          <p:nvPicPr>
            <p:cNvPr id="8" name="Picture 7">
              <a:extLst>
                <a:ext uri="{FF2B5EF4-FFF2-40B4-BE49-F238E27FC236}">
                  <a16:creationId xmlns:a16="http://schemas.microsoft.com/office/drawing/2014/main" id="{F8E4A45E-D39A-61AD-0A9B-5C5E85420F9D}"/>
                </a:ext>
                <a:ext uri="{C183D7F6-B498-43B3-948B-1728B52AA6E4}">
                  <adec:decorative xmlns:adec="http://schemas.microsoft.com/office/drawing/2017/decorative" val="1"/>
                </a:ext>
              </a:extLst>
            </p:cNvPr>
            <p:cNvPicPr>
              <a:picLocks noChangeAspect="1"/>
            </p:cNvPicPr>
            <p:nvPr/>
          </p:nvPicPr>
          <p:blipFill>
            <a:blip r:embed="rId21"/>
            <a:stretch>
              <a:fillRect/>
            </a:stretch>
          </p:blipFill>
          <p:spPr>
            <a:xfrm>
              <a:off x="7842328" y="2643723"/>
              <a:ext cx="163470" cy="174682"/>
            </a:xfrm>
            <a:prstGeom prst="rect">
              <a:avLst/>
            </a:prstGeom>
          </p:spPr>
        </p:pic>
        <p:sp>
          <p:nvSpPr>
            <p:cNvPr id="11" name="Rounded Rectangle 15">
              <a:extLst>
                <a:ext uri="{FF2B5EF4-FFF2-40B4-BE49-F238E27FC236}">
                  <a16:creationId xmlns:a16="http://schemas.microsoft.com/office/drawing/2014/main" id="{D729173B-4B5C-9B57-065B-AD4B13532C02}"/>
                </a:ext>
              </a:extLst>
            </p:cNvPr>
            <p:cNvSpPr/>
            <p:nvPr/>
          </p:nvSpPr>
          <p:spPr>
            <a:xfrm>
              <a:off x="7741094" y="2889527"/>
              <a:ext cx="359931" cy="96428"/>
            </a:xfrm>
            <a:prstGeom prst="rect">
              <a:avLst/>
            </a:prstGeom>
            <a:noFill/>
            <a:ln>
              <a:noFill/>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rgbClr val="FFFFFF"/>
                  </a:solidFill>
                  <a:effectLst/>
                  <a:uLnTx/>
                  <a:uFillTx/>
                  <a:latin typeface="Segoe UI"/>
                  <a:ea typeface="+mn-ea"/>
                  <a:cs typeface="+mn-cs"/>
                </a:rPr>
                <a:t>Databases</a:t>
              </a:r>
            </a:p>
          </p:txBody>
        </p:sp>
      </p:grpSp>
    </p:spTree>
    <p:extLst>
      <p:ext uri="{BB962C8B-B14F-4D97-AF65-F5344CB8AC3E}">
        <p14:creationId xmlns:p14="http://schemas.microsoft.com/office/powerpoint/2010/main" val="9269960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0905B-A457-EAA5-01D4-1A94BD12BB32}"/>
            </a:ext>
          </a:extLst>
        </p:cNvPr>
        <p:cNvGrpSpPr/>
        <p:nvPr/>
      </p:nvGrpSpPr>
      <p:grpSpPr>
        <a:xfrm>
          <a:off x="0" y="0"/>
          <a:ext cx="0" cy="0"/>
          <a:chOff x="0" y="0"/>
          <a:chExt cx="0" cy="0"/>
        </a:xfrm>
      </p:grpSpPr>
      <p:sp>
        <p:nvSpPr>
          <p:cNvPr id="35" name="Rounded Rectangle 38">
            <a:extLst>
              <a:ext uri="{FF2B5EF4-FFF2-40B4-BE49-F238E27FC236}">
                <a16:creationId xmlns:a16="http://schemas.microsoft.com/office/drawing/2014/main" id="{97709A7D-67AE-547A-7985-24B61CC232A5}"/>
              </a:ext>
            </a:extLst>
          </p:cNvPr>
          <p:cNvSpPr/>
          <p:nvPr/>
        </p:nvSpPr>
        <p:spPr bwMode="auto">
          <a:xfrm>
            <a:off x="433243" y="1710687"/>
            <a:ext cx="7300243" cy="4419233"/>
          </a:xfrm>
          <a:prstGeom prst="roundRect">
            <a:avLst>
              <a:gd name="adj" fmla="val 3596"/>
            </a:avLst>
          </a:prstGeom>
          <a:solidFill>
            <a:srgbClr val="091F2C"/>
          </a:solidFill>
          <a:ln w="19050">
            <a:gradFill>
              <a:gsLst>
                <a:gs pos="0">
                  <a:schemeClr val="bg1">
                    <a:lumMod val="25000"/>
                    <a:lumOff val="75000"/>
                  </a:schemeClr>
                </a:gs>
                <a:gs pos="100000">
                  <a:schemeClr val="bg2">
                    <a:lumMod val="40000"/>
                    <a:lumOff val="60000"/>
                  </a:schemeClr>
                </a:gs>
              </a:gsLst>
              <a:lin ang="5400000" scaled="1"/>
            </a:gradFill>
            <a:headEnd type="none" w="med" len="med"/>
            <a:tailEnd type="none" w="med" len="med"/>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gradFill>
                <a:gsLst>
                  <a:gs pos="3909">
                    <a:srgbClr val="FFFFFF"/>
                  </a:gs>
                  <a:gs pos="17264">
                    <a:srgbClr val="FFFFFF"/>
                  </a:gs>
                </a:gsLst>
                <a:lin ang="2700000" scaled="0"/>
              </a:gradFill>
              <a:effectLst/>
              <a:uLnTx/>
              <a:uFillTx/>
              <a:latin typeface="Segoe UI Semibold"/>
              <a:ea typeface="+mn-ea"/>
              <a:cs typeface="+mn-cs"/>
            </a:endParaRPr>
          </a:p>
        </p:txBody>
      </p:sp>
      <p:cxnSp>
        <p:nvCxnSpPr>
          <p:cNvPr id="6" name="Straight Connector 5">
            <a:extLst>
              <a:ext uri="{FF2B5EF4-FFF2-40B4-BE49-F238E27FC236}">
                <a16:creationId xmlns:a16="http://schemas.microsoft.com/office/drawing/2014/main" id="{DDF7110B-B594-A46A-565A-F868C779DA16}"/>
              </a:ext>
            </a:extLst>
          </p:cNvPr>
          <p:cNvCxnSpPr>
            <a:cxnSpLocks/>
          </p:cNvCxnSpPr>
          <p:nvPr/>
        </p:nvCxnSpPr>
        <p:spPr>
          <a:xfrm>
            <a:off x="8326445" y="8053939"/>
            <a:ext cx="3494613" cy="0"/>
          </a:xfrm>
          <a:prstGeom prst="line">
            <a:avLst/>
          </a:prstGeom>
          <a:ln>
            <a:solidFill>
              <a:schemeClr val="tx1">
                <a:alpha val="20000"/>
              </a:schemeClr>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92B772FC-DEC0-D668-3F6F-F9125B9887C1}"/>
              </a:ext>
            </a:extLst>
          </p:cNvPr>
          <p:cNvCxnSpPr>
            <a:cxnSpLocks/>
          </p:cNvCxnSpPr>
          <p:nvPr/>
        </p:nvCxnSpPr>
        <p:spPr>
          <a:xfrm>
            <a:off x="8326445" y="9430471"/>
            <a:ext cx="3494613" cy="0"/>
          </a:xfrm>
          <a:prstGeom prst="line">
            <a:avLst/>
          </a:prstGeom>
          <a:ln>
            <a:solidFill>
              <a:schemeClr val="tx1">
                <a:alpha val="20000"/>
              </a:schemeClr>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9" name="Rounded Rectangle 31">
            <a:extLst>
              <a:ext uri="{FF2B5EF4-FFF2-40B4-BE49-F238E27FC236}">
                <a16:creationId xmlns:a16="http://schemas.microsoft.com/office/drawing/2014/main" id="{0FC669A6-0CC3-5BB3-2C18-E37967ED7DB7}"/>
              </a:ext>
              <a:ext uri="{C183D7F6-B498-43B3-948B-1728B52AA6E4}">
                <adec:decorative xmlns:adec="http://schemas.microsoft.com/office/drawing/2017/decorative" val="1"/>
              </a:ext>
            </a:extLst>
          </p:cNvPr>
          <p:cNvSpPr/>
          <p:nvPr/>
        </p:nvSpPr>
        <p:spPr bwMode="auto">
          <a:xfrm>
            <a:off x="8092966" y="1719400"/>
            <a:ext cx="3466027" cy="4419234"/>
          </a:xfrm>
          <a:prstGeom prst="roundRect">
            <a:avLst>
              <a:gd name="adj" fmla="val 4707"/>
            </a:avLst>
          </a:prstGeom>
          <a:solidFill>
            <a:srgbClr val="091F2C"/>
          </a:solidFill>
          <a:ln>
            <a:noFill/>
            <a:headEnd type="none" w="med" len="med"/>
            <a:tailEnd type="none" w="med" len="med"/>
          </a:ln>
          <a:effectLst>
            <a:outerShdw blurRad="63500" dist="63500" dir="2700000" algn="tl" rotWithShape="0">
              <a:prstClr val="black">
                <a:alpha val="50000"/>
              </a:prstClr>
            </a:outerShdw>
          </a:effectLst>
          <a:scene3d>
            <a:camera prst="perspectiveLeft" fov="2100000">
              <a:rot lat="0" lon="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91F2C"/>
              </a:solidFill>
              <a:effectLst/>
              <a:uLnTx/>
              <a:uFillTx/>
              <a:latin typeface="Segoe UI"/>
              <a:ea typeface="+mn-ea"/>
              <a:cs typeface="Segoe UI" pitchFamily="34" charset="0"/>
            </a:endParaRPr>
          </a:p>
        </p:txBody>
      </p:sp>
      <p:sp>
        <p:nvSpPr>
          <p:cNvPr id="10" name="TextBox 9">
            <a:extLst>
              <a:ext uri="{FF2B5EF4-FFF2-40B4-BE49-F238E27FC236}">
                <a16:creationId xmlns:a16="http://schemas.microsoft.com/office/drawing/2014/main" id="{1801BC77-4CA8-C082-83DF-7748987C2E9C}"/>
              </a:ext>
            </a:extLst>
          </p:cNvPr>
          <p:cNvSpPr txBox="1"/>
          <p:nvPr/>
        </p:nvSpPr>
        <p:spPr>
          <a:xfrm>
            <a:off x="8157602" y="1898374"/>
            <a:ext cx="3284498" cy="2929007"/>
          </a:xfrm>
          <a:prstGeom prst="rect">
            <a:avLst/>
          </a:prstGeom>
          <a:noFill/>
        </p:spPr>
        <p:txBody>
          <a:bodyPr wrap="square" rtlCol="0">
            <a:spAutoFit/>
          </a:bodyPr>
          <a:lstStyle>
            <a:defPPr>
              <a:defRPr lang="en-US"/>
            </a:defPPr>
            <a:lvl1pPr marL="342900" indent="-342900">
              <a:buFont typeface="Arial" panose="020B0604020202020204" pitchFamily="34" charset="0"/>
              <a:buChar char="•"/>
              <a:defRPr sz="1600">
                <a:latin typeface="Segoe UI" panose="020B0502040204020203" pitchFamily="34" charset="0"/>
                <a:cs typeface="Segoe UI" panose="020B0502040204020203" pitchFamily="34" charset="0"/>
              </a:defRPr>
            </a:lvl1pPr>
          </a:lstStyle>
          <a:p>
            <a:pPr marL="49212" marR="0" lvl="0" indent="0" algn="l" defTabSz="914400" rtl="0" eaLnBrk="1" fontAlgn="auto" latinLnBrk="0" hangingPunct="1">
              <a:lnSpc>
                <a:spcPct val="100000"/>
              </a:lnSpc>
              <a:spcBef>
                <a:spcPts val="0"/>
              </a:spcBef>
              <a:spcAft>
                <a:spcPts val="2000"/>
              </a:spcAft>
              <a:buClrTx/>
              <a:buSzTx/>
              <a:buFont typeface="Arial" panose="020B0604020202020204" pitchFamily="34" charset="0"/>
              <a:buNone/>
              <a:tabLst/>
              <a:defRPr/>
            </a:pPr>
            <a:r>
              <a:rPr kumimoji="0" lang="en-US" sz="19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Mirroring allows you to add </a:t>
            </a:r>
            <a:r>
              <a:rPr kumimoji="0" lang="en-US" sz="1900" b="0" i="0" u="none" strike="noStrike" kern="0" cap="none" spc="0" normalizeH="0" baseline="0" noProof="0">
                <a:ln>
                  <a:noFill/>
                </a:ln>
                <a:solidFill>
                  <a:srgbClr val="091F2C">
                    <a:lumMod val="50000"/>
                    <a:lumOff val="50000"/>
                  </a:srgbClr>
                </a:solidFill>
                <a:effectLst/>
                <a:uLnTx/>
                <a:uFillTx/>
                <a:latin typeface="Segoe UI" panose="020B0502040204020203" pitchFamily="34" charset="0"/>
                <a:ea typeface="+mn-ea"/>
                <a:cs typeface="Segoe UI" panose="020B0502040204020203" pitchFamily="34" charset="0"/>
              </a:rPr>
              <a:t>whole databases </a:t>
            </a:r>
            <a:r>
              <a:rPr kumimoji="0" lang="en-US" sz="19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into the </a:t>
            </a:r>
            <a:r>
              <a:rPr kumimoji="0" lang="en-US" sz="1900" b="0" i="0" u="none" strike="noStrike" kern="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rPr>
              <a:t>OneLake</a:t>
            </a:r>
            <a:r>
              <a:rPr kumimoji="0" lang="en-US" sz="19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 data estate</a:t>
            </a:r>
          </a:p>
          <a:p>
            <a:pPr marL="49212" marR="0" lvl="0" indent="0" algn="l" defTabSz="914400" rtl="0" eaLnBrk="1" fontAlgn="auto" latinLnBrk="0" hangingPunct="1">
              <a:lnSpc>
                <a:spcPct val="100000"/>
              </a:lnSpc>
              <a:spcBef>
                <a:spcPts val="0"/>
              </a:spcBef>
              <a:spcAft>
                <a:spcPts val="2000"/>
              </a:spcAft>
              <a:buClrTx/>
              <a:buSzTx/>
              <a:buFont typeface="Arial" panose="020B0604020202020204" pitchFamily="34" charset="0"/>
              <a:buNone/>
              <a:tabLst/>
              <a:defRPr/>
            </a:pPr>
            <a:r>
              <a:rPr kumimoji="0" lang="en-US" sz="19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Setting up mirroring is </a:t>
            </a:r>
            <a:r>
              <a:rPr kumimoji="0" lang="en-US" sz="1900" b="0" i="0" u="none" strike="noStrike" kern="0" cap="none" spc="0" normalizeH="0" baseline="0" noProof="0">
                <a:ln>
                  <a:noFill/>
                </a:ln>
                <a:solidFill>
                  <a:srgbClr val="091F2C">
                    <a:lumMod val="50000"/>
                    <a:lumOff val="50000"/>
                  </a:srgbClr>
                </a:solidFill>
                <a:effectLst/>
                <a:uLnTx/>
                <a:uFillTx/>
                <a:latin typeface="Segoe UI" panose="020B0502040204020203" pitchFamily="34" charset="0"/>
                <a:ea typeface="+mn-ea"/>
                <a:cs typeface="Segoe UI" panose="020B0502040204020203" pitchFamily="34" charset="0"/>
              </a:rPr>
              <a:t>trivial</a:t>
            </a:r>
            <a:r>
              <a:rPr kumimoji="0" lang="en-US" sz="1900"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 the mirrored data is </a:t>
            </a:r>
            <a:r>
              <a:rPr kumimoji="0" lang="en-US" sz="1900" b="0" i="0" u="none" strike="noStrike" kern="0" cap="none" spc="0" normalizeH="0" baseline="0" noProof="0">
                <a:ln>
                  <a:noFill/>
                </a:ln>
                <a:solidFill>
                  <a:srgbClr val="091F2C">
                    <a:lumMod val="50000"/>
                    <a:lumOff val="50000"/>
                  </a:srgbClr>
                </a:solidFill>
                <a:effectLst/>
                <a:uLnTx/>
                <a:uFillTx/>
                <a:latin typeface="Segoe UI" panose="020B0502040204020203" pitchFamily="34" charset="0"/>
                <a:ea typeface="+mn-ea"/>
                <a:cs typeface="Segoe UI" panose="020B0502040204020203" pitchFamily="34" charset="0"/>
              </a:rPr>
              <a:t>automatically kept up-to-date at near-real-time</a:t>
            </a:r>
          </a:p>
          <a:p>
            <a:pPr marL="49212" marR="0" lvl="0" indent="0" algn="l" defTabSz="914400" rtl="0" eaLnBrk="1" fontAlgn="auto" latinLnBrk="0" hangingPunct="1">
              <a:lnSpc>
                <a:spcPct val="100000"/>
              </a:lnSpc>
              <a:spcBef>
                <a:spcPts val="0"/>
              </a:spcBef>
              <a:spcAft>
                <a:spcPts val="2000"/>
              </a:spcAft>
              <a:buClrTx/>
              <a:buSzTx/>
              <a:buFont typeface="Arial" panose="020B0604020202020204" pitchFamily="34" charset="0"/>
              <a:buNone/>
              <a:tabLst/>
              <a:defRPr/>
            </a:pPr>
            <a:r>
              <a:rPr kumimoji="0" lang="en-US" sz="1800" b="0" i="0" u="none" strike="noStrike" kern="0" cap="none" spc="0" normalizeH="0" baseline="0" noProof="0">
                <a:ln>
                  <a:noFill/>
                </a:ln>
                <a:solidFill>
                  <a:srgbClr val="FFFFFF"/>
                </a:solidFill>
                <a:effectLst/>
                <a:uLnTx/>
                <a:uFillTx/>
                <a:latin typeface="Segoe UI"/>
                <a:ea typeface="+mn-ea"/>
                <a:cs typeface="Segoe UI" panose="020B0502040204020203" pitchFamily="34" charset="0"/>
              </a:rPr>
              <a:t>Mirroring is FREE*</a:t>
            </a:r>
          </a:p>
        </p:txBody>
      </p:sp>
      <p:sp>
        <p:nvSpPr>
          <p:cNvPr id="11" name="Title 1">
            <a:extLst>
              <a:ext uri="{FF2B5EF4-FFF2-40B4-BE49-F238E27FC236}">
                <a16:creationId xmlns:a16="http://schemas.microsoft.com/office/drawing/2014/main" id="{D273A17D-0C9A-6810-4756-D205F5C9F02C}"/>
              </a:ext>
            </a:extLst>
          </p:cNvPr>
          <p:cNvSpPr txBox="1">
            <a:spLocks/>
          </p:cNvSpPr>
          <p:nvPr/>
        </p:nvSpPr>
        <p:spPr>
          <a:xfrm>
            <a:off x="602115" y="493564"/>
            <a:ext cx="11064240" cy="724535"/>
          </a:xfrm>
          <a:prstGeom prst="rect">
            <a:avLst/>
          </a:prstGeom>
        </p:spPr>
        <p:txBody>
          <a:bodyPr vert="horz" lIns="0" tIns="45720" rIns="91440" bIns="45720" rtlCol="0" anchor="t">
            <a:normAutofit/>
          </a:bodyPr>
          <a:lstStyle>
            <a:lvl1pPr algn="l" defTabSz="914400" rtl="0" eaLnBrk="1" latinLnBrk="0" hangingPunct="1">
              <a:lnSpc>
                <a:spcPct val="90000"/>
              </a:lnSpc>
              <a:spcBef>
                <a:spcPct val="0"/>
              </a:spcBef>
              <a:buNone/>
              <a:defRPr sz="3200" b="1" i="0" kern="1200">
                <a:solidFill>
                  <a:schemeClr val="tx2"/>
                </a:solidFill>
                <a:latin typeface="Segoe UI Semibold" panose="020F0502020204030204" pitchFamily="34" charset="0"/>
                <a:ea typeface="+mj-ea"/>
                <a:cs typeface="Segoe UI Semibold" panose="020F050202020403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1" i="0" u="none" strike="noStrike" kern="1200" cap="none" spc="0" normalizeH="0" baseline="0" noProof="0">
                <a:ln>
                  <a:noFill/>
                </a:ln>
                <a:solidFill>
                  <a:srgbClr val="FFFFFF"/>
                </a:solidFill>
                <a:effectLst/>
                <a:uLnTx/>
                <a:uFillTx/>
                <a:latin typeface="Segoe UI Semibold" panose="020F0502020204030204" pitchFamily="34" charset="0"/>
                <a:ea typeface="+mj-ea"/>
                <a:cs typeface="Segoe UI Semibold" panose="020F0502020204030204" pitchFamily="34" charset="0"/>
              </a:rPr>
              <a:t>Database Mirroring</a:t>
            </a:r>
          </a:p>
        </p:txBody>
      </p:sp>
      <p:cxnSp>
        <p:nvCxnSpPr>
          <p:cNvPr id="12" name="Straight Connector 11">
            <a:extLst>
              <a:ext uri="{FF2B5EF4-FFF2-40B4-BE49-F238E27FC236}">
                <a16:creationId xmlns:a16="http://schemas.microsoft.com/office/drawing/2014/main" id="{65F69D7B-8E17-EB1E-6F70-947C8A4B210D}"/>
              </a:ext>
            </a:extLst>
          </p:cNvPr>
          <p:cNvCxnSpPr>
            <a:cxnSpLocks/>
          </p:cNvCxnSpPr>
          <p:nvPr/>
        </p:nvCxnSpPr>
        <p:spPr>
          <a:xfrm>
            <a:off x="8262652" y="2925162"/>
            <a:ext cx="3032665" cy="0"/>
          </a:xfrm>
          <a:prstGeom prst="line">
            <a:avLst/>
          </a:prstGeom>
          <a:ln>
            <a:solidFill>
              <a:schemeClr val="tx1">
                <a:alpha val="20000"/>
              </a:schemeClr>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321F88B-D74B-AFFA-7222-E7E0A2F5F006}"/>
              </a:ext>
            </a:extLst>
          </p:cNvPr>
          <p:cNvCxnSpPr>
            <a:cxnSpLocks/>
          </p:cNvCxnSpPr>
          <p:nvPr/>
        </p:nvCxnSpPr>
        <p:spPr>
          <a:xfrm>
            <a:off x="8262652" y="4374908"/>
            <a:ext cx="3032665" cy="0"/>
          </a:xfrm>
          <a:prstGeom prst="line">
            <a:avLst/>
          </a:prstGeom>
          <a:ln>
            <a:solidFill>
              <a:schemeClr val="tx1">
                <a:alpha val="20000"/>
              </a:schemeClr>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 name="Rounded Rectangle 38">
            <a:extLst>
              <a:ext uri="{FF2B5EF4-FFF2-40B4-BE49-F238E27FC236}">
                <a16:creationId xmlns:a16="http://schemas.microsoft.com/office/drawing/2014/main" id="{FB364778-CEBF-C52E-B116-35AD6B187474}"/>
              </a:ext>
            </a:extLst>
          </p:cNvPr>
          <p:cNvSpPr/>
          <p:nvPr/>
        </p:nvSpPr>
        <p:spPr bwMode="auto">
          <a:xfrm>
            <a:off x="517672" y="1951718"/>
            <a:ext cx="7045060" cy="2021391"/>
          </a:xfrm>
          <a:prstGeom prst="roundRect">
            <a:avLst>
              <a:gd name="adj" fmla="val 3641"/>
            </a:avLst>
          </a:prstGeom>
          <a:solidFill>
            <a:srgbClr val="091F2C"/>
          </a:solidFill>
          <a:ln w="19050">
            <a:solidFill>
              <a:schemeClr val="tx1"/>
            </a:solidFill>
            <a:headEnd type="none" w="med" len="med"/>
            <a:tailEnd type="none" w="med" len="med"/>
          </a:ln>
          <a:effectLst>
            <a:outerShdw blurRad="63500" dist="635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0" bIns="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gradFill>
                <a:gsLst>
                  <a:gs pos="3909">
                    <a:srgbClr val="FFFFFF"/>
                  </a:gs>
                  <a:gs pos="17264">
                    <a:srgbClr val="FFFFFF"/>
                  </a:gs>
                </a:gsLst>
                <a:lin ang="2700000" scaled="0"/>
              </a:gradFill>
              <a:effectLst/>
              <a:uLnTx/>
              <a:uFillTx/>
              <a:latin typeface="Segoe UI Semibold"/>
              <a:ea typeface="+mn-ea"/>
              <a:cs typeface="+mn-cs"/>
            </a:endParaRPr>
          </a:p>
        </p:txBody>
      </p:sp>
      <p:sp>
        <p:nvSpPr>
          <p:cNvPr id="7" name="Arrow: Right 17">
            <a:extLst>
              <a:ext uri="{FF2B5EF4-FFF2-40B4-BE49-F238E27FC236}">
                <a16:creationId xmlns:a16="http://schemas.microsoft.com/office/drawing/2014/main" id="{5EBF31BA-22A4-C4B9-87D9-D880DFB27ACB}"/>
              </a:ext>
            </a:extLst>
          </p:cNvPr>
          <p:cNvSpPr/>
          <p:nvPr/>
        </p:nvSpPr>
        <p:spPr bwMode="auto">
          <a:xfrm>
            <a:off x="3023979" y="2626894"/>
            <a:ext cx="2122941" cy="676773"/>
          </a:xfrm>
          <a:prstGeom prst="rightArrow">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pic>
        <p:nvPicPr>
          <p:cNvPr id="17" name="Graphic 16" descr="Folder with solid fill">
            <a:extLst>
              <a:ext uri="{FF2B5EF4-FFF2-40B4-BE49-F238E27FC236}">
                <a16:creationId xmlns:a16="http://schemas.microsoft.com/office/drawing/2014/main" id="{98ABE554-697E-6E33-DF83-9BF439F5B0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509" y="1812669"/>
            <a:ext cx="2208940" cy="2208940"/>
          </a:xfrm>
          <a:prstGeom prst="rect">
            <a:avLst/>
          </a:prstGeom>
        </p:spPr>
      </p:pic>
      <p:sp>
        <p:nvSpPr>
          <p:cNvPr id="18" name="TextBox 17">
            <a:extLst>
              <a:ext uri="{FF2B5EF4-FFF2-40B4-BE49-F238E27FC236}">
                <a16:creationId xmlns:a16="http://schemas.microsoft.com/office/drawing/2014/main" id="{D017A89A-8AB2-112E-A991-89261986E8C1}"/>
              </a:ext>
            </a:extLst>
          </p:cNvPr>
          <p:cNvSpPr txBox="1"/>
          <p:nvPr/>
        </p:nvSpPr>
        <p:spPr>
          <a:xfrm>
            <a:off x="1298654" y="2820690"/>
            <a:ext cx="1553310" cy="30777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78D4">
                    <a:lumMod val="75000"/>
                  </a:srgbClr>
                </a:solidFill>
                <a:effectLst/>
                <a:uLnTx/>
                <a:uFillTx/>
                <a:latin typeface="Segoe UI"/>
                <a:ea typeface="+mn-ea"/>
                <a:cs typeface="+mn-cs"/>
              </a:rPr>
              <a:t>Landing Zone</a:t>
            </a:r>
          </a:p>
        </p:txBody>
      </p:sp>
      <p:pic>
        <p:nvPicPr>
          <p:cNvPr id="20" name="Graphic 19" descr="Folder with solid fill">
            <a:extLst>
              <a:ext uri="{FF2B5EF4-FFF2-40B4-BE49-F238E27FC236}">
                <a16:creationId xmlns:a16="http://schemas.microsoft.com/office/drawing/2014/main" id="{585FEA39-24D3-26DA-7A58-6B99AD4BB55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946729" y="1812669"/>
            <a:ext cx="2208940" cy="2208940"/>
          </a:xfrm>
          <a:prstGeom prst="rect">
            <a:avLst/>
          </a:prstGeom>
        </p:spPr>
      </p:pic>
      <p:sp>
        <p:nvSpPr>
          <p:cNvPr id="21" name="TextBox 20">
            <a:extLst>
              <a:ext uri="{FF2B5EF4-FFF2-40B4-BE49-F238E27FC236}">
                <a16:creationId xmlns:a16="http://schemas.microsoft.com/office/drawing/2014/main" id="{893F4EB5-5A5E-6F7B-2634-39A0F8459F3D}"/>
              </a:ext>
            </a:extLst>
          </p:cNvPr>
          <p:cNvSpPr txBox="1"/>
          <p:nvPr/>
        </p:nvSpPr>
        <p:spPr>
          <a:xfrm>
            <a:off x="5704117" y="2820690"/>
            <a:ext cx="694164" cy="30777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78D4">
                    <a:lumMod val="75000"/>
                  </a:srgbClr>
                </a:solidFill>
                <a:effectLst/>
                <a:uLnTx/>
                <a:uFillTx/>
                <a:latin typeface="Segoe UI"/>
                <a:ea typeface="+mn-ea"/>
                <a:cs typeface="+mn-cs"/>
              </a:rPr>
              <a:t>Tables</a:t>
            </a:r>
          </a:p>
        </p:txBody>
      </p:sp>
      <p:sp>
        <p:nvSpPr>
          <p:cNvPr id="22" name="TextBox 21">
            <a:extLst>
              <a:ext uri="{FF2B5EF4-FFF2-40B4-BE49-F238E27FC236}">
                <a16:creationId xmlns:a16="http://schemas.microsoft.com/office/drawing/2014/main" id="{6BCD1F84-B625-3379-DF73-16EA8913DD00}"/>
              </a:ext>
            </a:extLst>
          </p:cNvPr>
          <p:cNvSpPr txBox="1"/>
          <p:nvPr/>
        </p:nvSpPr>
        <p:spPr>
          <a:xfrm>
            <a:off x="3236240" y="2820690"/>
            <a:ext cx="1596784"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CDC Processing</a:t>
            </a:r>
          </a:p>
        </p:txBody>
      </p:sp>
      <p:sp>
        <p:nvSpPr>
          <p:cNvPr id="23" name="Rectangle: Rounded Corners 21">
            <a:extLst>
              <a:ext uri="{FF2B5EF4-FFF2-40B4-BE49-F238E27FC236}">
                <a16:creationId xmlns:a16="http://schemas.microsoft.com/office/drawing/2014/main" id="{B42A711B-52E5-244E-0543-EA6CC37AD54B}"/>
              </a:ext>
              <a:ext uri="{C183D7F6-B498-43B3-948B-1728B52AA6E4}">
                <adec:decorative xmlns:adec="http://schemas.microsoft.com/office/drawing/2017/decorative" val="0"/>
              </a:ext>
            </a:extLst>
          </p:cNvPr>
          <p:cNvSpPr/>
          <p:nvPr/>
        </p:nvSpPr>
        <p:spPr bwMode="auto">
          <a:xfrm>
            <a:off x="2440999" y="1811742"/>
            <a:ext cx="3083608" cy="400574"/>
          </a:xfrm>
          <a:prstGeom prst="roundRect">
            <a:avLst>
              <a:gd name="adj" fmla="val 34737"/>
            </a:avLst>
          </a:prstGeom>
          <a:gradFill flip="none" rotWithShape="1">
            <a:gsLst>
              <a:gs pos="0">
                <a:srgbClr val="8DE971"/>
              </a:gs>
              <a:gs pos="80000">
                <a:srgbClr val="399A91"/>
              </a:gs>
            </a:gsLst>
            <a:path path="circle">
              <a:fillToRect l="100000" t="100000"/>
            </a:path>
            <a:tileRect r="-100000" b="-100000"/>
          </a:gradFill>
          <a:effectLst>
            <a:outerShdw blurRad="63500" dist="63500" dir="2700000" algn="tl" rotWithShape="0">
              <a:prstClr val="black">
                <a:alpha val="50000"/>
              </a:prstClr>
            </a:outerShdw>
          </a:effectLst>
        </p:spPr>
        <p:txBody>
          <a:bodyPr wrap="square" lIns="182880" tIns="36576" rIns="182880" bIns="36576" anchor="ctr" anchorCtr="0">
            <a:spAutoFit/>
          </a:bodyPr>
          <a:lstStyle/>
          <a:p>
            <a:pPr marL="0" marR="0" lvl="0" indent="0" algn="ctr" defTabSz="299783" rtl="0" eaLnBrk="1" fontAlgn="base" latinLnBrk="0" hangingPunct="1">
              <a:lnSpc>
                <a:spcPct val="100000"/>
              </a:lnSpc>
              <a:spcBef>
                <a:spcPts val="508"/>
              </a:spcBef>
              <a:spcAft>
                <a:spcPts val="508"/>
              </a:spcAft>
              <a:buClrTx/>
              <a:buSzPct val="90000"/>
              <a:buFontTx/>
              <a:buNone/>
              <a:tabLst/>
              <a:defRPr/>
            </a:pPr>
            <a:r>
              <a:rPr kumimoji="0" lang="en-US" sz="1600" b="1" i="0" u="none" strike="noStrike" kern="1200" cap="none" spc="0" normalizeH="0" baseline="0" noProof="0">
                <a:ln w="3175">
                  <a:noFill/>
                </a:ln>
                <a:gradFill>
                  <a:gsLst>
                    <a:gs pos="0">
                      <a:srgbClr val="091F2C"/>
                    </a:gs>
                    <a:gs pos="80000">
                      <a:srgbClr val="091F2C"/>
                    </a:gs>
                  </a:gsLst>
                  <a:path path="circle">
                    <a:fillToRect l="100000" t="100000"/>
                  </a:path>
                </a:gradFill>
                <a:effectLst/>
                <a:uLnTx/>
                <a:uFillTx/>
                <a:latin typeface="Segoe UI Semibold"/>
                <a:ea typeface="+mn-ea"/>
                <a:cs typeface="Segoe UI Semibold" panose="020B0702040204020203" pitchFamily="34" charset="0"/>
              </a:rPr>
              <a:t>Mirrored Database</a:t>
            </a:r>
          </a:p>
        </p:txBody>
      </p:sp>
      <p:sp>
        <p:nvSpPr>
          <p:cNvPr id="24" name="Rectangle: Rounded Corners 22">
            <a:extLst>
              <a:ext uri="{FF2B5EF4-FFF2-40B4-BE49-F238E27FC236}">
                <a16:creationId xmlns:a16="http://schemas.microsoft.com/office/drawing/2014/main" id="{F318FF9F-F7C6-7961-4523-CD26060196D6}"/>
              </a:ext>
              <a:ext uri="{C183D7F6-B498-43B3-948B-1728B52AA6E4}">
                <adec:decorative xmlns:adec="http://schemas.microsoft.com/office/drawing/2017/decorative" val="0"/>
              </a:ext>
            </a:extLst>
          </p:cNvPr>
          <p:cNvSpPr/>
          <p:nvPr/>
        </p:nvSpPr>
        <p:spPr bwMode="auto">
          <a:xfrm>
            <a:off x="1351717" y="3894087"/>
            <a:ext cx="1460491" cy="265765"/>
          </a:xfrm>
          <a:prstGeom prst="roundRect">
            <a:avLst>
              <a:gd name="adj" fmla="val 34737"/>
            </a:avLst>
          </a:prstGeom>
          <a:gradFill flip="none" rotWithShape="1">
            <a:gsLst>
              <a:gs pos="0">
                <a:srgbClr val="8DE971"/>
              </a:gs>
              <a:gs pos="80000">
                <a:srgbClr val="399A91"/>
              </a:gs>
            </a:gsLst>
            <a:path path="circle">
              <a:fillToRect l="100000" t="100000"/>
            </a:path>
            <a:tileRect r="-100000" b="-100000"/>
          </a:gradFill>
          <a:effectLst>
            <a:outerShdw blurRad="63500" dist="63500" dir="2700000" algn="tl" rotWithShape="0">
              <a:prstClr val="black">
                <a:alpha val="50000"/>
              </a:prstClr>
            </a:outerShdw>
          </a:effectLst>
        </p:spPr>
        <p:txBody>
          <a:bodyPr wrap="square" lIns="182880" tIns="36576" rIns="182880" bIns="36576" anchor="ctr" anchorCtr="0">
            <a:spAutoFit/>
          </a:bodyPr>
          <a:lstStyle/>
          <a:p>
            <a:pPr marL="0" marR="0" lvl="0" indent="0" algn="ctr" defTabSz="299783" rtl="0" eaLnBrk="1" fontAlgn="base" latinLnBrk="0" hangingPunct="1">
              <a:lnSpc>
                <a:spcPct val="100000"/>
              </a:lnSpc>
              <a:spcBef>
                <a:spcPts val="508"/>
              </a:spcBef>
              <a:spcAft>
                <a:spcPts val="508"/>
              </a:spcAft>
              <a:buClrTx/>
              <a:buSzPct val="90000"/>
              <a:buFontTx/>
              <a:buNone/>
              <a:tabLst/>
              <a:defRPr/>
            </a:pPr>
            <a:r>
              <a:rPr kumimoji="0" lang="en-US" sz="900" b="1" i="0" u="none" strike="noStrike" kern="1200" cap="none" spc="0" normalizeH="0" baseline="0" noProof="0">
                <a:ln w="3175">
                  <a:noFill/>
                </a:ln>
                <a:gradFill>
                  <a:gsLst>
                    <a:gs pos="0">
                      <a:srgbClr val="091F2C"/>
                    </a:gs>
                    <a:gs pos="80000">
                      <a:srgbClr val="091F2C"/>
                    </a:gs>
                  </a:gsLst>
                  <a:path path="circle">
                    <a:fillToRect l="100000" t="100000"/>
                  </a:path>
                </a:gradFill>
                <a:effectLst/>
                <a:uLnTx/>
                <a:uFillTx/>
                <a:latin typeface="Segoe UI Semibold"/>
                <a:ea typeface="+mn-ea"/>
                <a:cs typeface="Segoe UI Semibold" panose="020B0702040204020203" pitchFamily="34" charset="0"/>
              </a:rPr>
              <a:t>Connector</a:t>
            </a:r>
          </a:p>
        </p:txBody>
      </p:sp>
      <p:sp>
        <p:nvSpPr>
          <p:cNvPr id="26" name="TextBox 25">
            <a:extLst>
              <a:ext uri="{FF2B5EF4-FFF2-40B4-BE49-F238E27FC236}">
                <a16:creationId xmlns:a16="http://schemas.microsoft.com/office/drawing/2014/main" id="{81FCEE6A-5783-B3AC-07F1-2898B07BC17B}"/>
              </a:ext>
            </a:extLst>
          </p:cNvPr>
          <p:cNvSpPr txBox="1"/>
          <p:nvPr/>
        </p:nvSpPr>
        <p:spPr>
          <a:xfrm>
            <a:off x="2293460" y="4492152"/>
            <a:ext cx="637995" cy="184666"/>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CDC feed</a:t>
            </a:r>
          </a:p>
        </p:txBody>
      </p:sp>
      <p:sp>
        <p:nvSpPr>
          <p:cNvPr id="27" name="Cylinder 25">
            <a:extLst>
              <a:ext uri="{FF2B5EF4-FFF2-40B4-BE49-F238E27FC236}">
                <a16:creationId xmlns:a16="http://schemas.microsoft.com/office/drawing/2014/main" id="{6A2B99FB-A0B6-1F02-0A8F-E4A1C06DE45C}"/>
              </a:ext>
            </a:extLst>
          </p:cNvPr>
          <p:cNvSpPr/>
          <p:nvPr/>
        </p:nvSpPr>
        <p:spPr bwMode="auto">
          <a:xfrm>
            <a:off x="1626837" y="5029917"/>
            <a:ext cx="896943" cy="850745"/>
          </a:xfrm>
          <a:prstGeom prst="can">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091F2C"/>
                </a:solidFill>
                <a:effectLst/>
                <a:uLnTx/>
                <a:uFillTx/>
                <a:latin typeface="Segoe UI"/>
                <a:ea typeface="Segoe UI" pitchFamily="34" charset="0"/>
                <a:cs typeface="Segoe UI" pitchFamily="34" charset="0"/>
              </a:rPr>
              <a:t>Source DB</a:t>
            </a:r>
          </a:p>
        </p:txBody>
      </p:sp>
      <p:sp>
        <p:nvSpPr>
          <p:cNvPr id="28" name="Arrow: Up-Down 26">
            <a:extLst>
              <a:ext uri="{FF2B5EF4-FFF2-40B4-BE49-F238E27FC236}">
                <a16:creationId xmlns:a16="http://schemas.microsoft.com/office/drawing/2014/main" id="{268806FD-461A-DE34-E6E4-C91CA29C12C6}"/>
              </a:ext>
            </a:extLst>
          </p:cNvPr>
          <p:cNvSpPr/>
          <p:nvPr/>
        </p:nvSpPr>
        <p:spPr bwMode="auto">
          <a:xfrm>
            <a:off x="1929877" y="4217645"/>
            <a:ext cx="336906" cy="768875"/>
          </a:xfrm>
          <a:prstGeom prst="up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30" name="Arrow: Down 44">
            <a:extLst>
              <a:ext uri="{FF2B5EF4-FFF2-40B4-BE49-F238E27FC236}">
                <a16:creationId xmlns:a16="http://schemas.microsoft.com/office/drawing/2014/main" id="{CDDE0860-57AE-3DE8-FE1B-63F5CC3317A5}"/>
              </a:ext>
            </a:extLst>
          </p:cNvPr>
          <p:cNvSpPr/>
          <p:nvPr/>
        </p:nvSpPr>
        <p:spPr bwMode="auto">
          <a:xfrm rot="10800000">
            <a:off x="1942221" y="3450577"/>
            <a:ext cx="312217" cy="382325"/>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043778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42" presetClass="path" presetSubtype="0" decel="50000" fill="hold" grpId="1" nodeType="withEffect">
                                  <p:stCondLst>
                                    <p:cond delay="0"/>
                                  </p:stCondLst>
                                  <p:childTnLst>
                                    <p:animMotion origin="layout" path="M -0.01745 0.00092 L 0.00091 0.00092 " pathEditMode="relative" rAng="0" ptsTypes="AA">
                                      <p:cBhvr>
                                        <p:cTn id="9" dur="500" fill="hold"/>
                                        <p:tgtEl>
                                          <p:spTgt spid="11"/>
                                        </p:tgtEl>
                                        <p:attrNameLst>
                                          <p:attrName>ppt_x</p:attrName>
                                          <p:attrName>ppt_y</p:attrName>
                                        </p:attrNameLst>
                                      </p:cBhvr>
                                      <p:rCtr x="911" y="0"/>
                                    </p:animMotion>
                                  </p:childTnLst>
                                </p:cTn>
                              </p:par>
                              <p:par>
                                <p:cTn id="10" presetID="10" presetClass="entr" presetSubtype="0"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10" presetClass="entr" presetSubtype="0"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grpId="0" nodeType="withEffect">
                                  <p:stCondLst>
                                    <p:cond delay="10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par>
                                <p:cTn id="19" presetID="10" presetClass="entr" presetSubtype="0" fill="hold" grpId="0" nodeType="withEffect">
                                  <p:stCondLst>
                                    <p:cond delay="1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par>
                                <p:cTn id="22" presetID="10" presetClass="entr" presetSubtype="0" fill="hold" grpId="0" nodeType="withEffect">
                                  <p:stCondLst>
                                    <p:cond delay="10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500"/>
                                        <p:tgtEl>
                                          <p:spTgt spid="35"/>
                                        </p:tgtEl>
                                      </p:cBhvr>
                                    </p:animEffect>
                                  </p:childTnLst>
                                </p:cTn>
                              </p:par>
                              <p:par>
                                <p:cTn id="25" presetID="42" presetClass="path" presetSubtype="0" decel="100000" fill="hold" grpId="1" nodeType="withEffect">
                                  <p:stCondLst>
                                    <p:cond delay="100"/>
                                  </p:stCondLst>
                                  <p:childTnLst>
                                    <p:animMotion origin="layout" path="M -2.91667E-6 -2.59259E-6 L -2.91667E-6 0.03542 " pathEditMode="relative" rAng="0" ptsTypes="AA">
                                      <p:cBhvr>
                                        <p:cTn id="26" dur="700" spd="-100000" fill="hold"/>
                                        <p:tgtEl>
                                          <p:spTgt spid="35"/>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5" grpId="1" animBg="1"/>
      <p:bldP spid="11" grpId="0"/>
      <p:bldP spid="11" grpId="1"/>
      <p:bldP spid="23" grpId="0" animBg="1"/>
      <p:bldP spid="2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20DA4-359B-54B3-23A2-C008BB39F6B2}"/>
            </a:ext>
          </a:extLst>
        </p:cNvPr>
        <p:cNvGrpSpPr/>
        <p:nvPr/>
      </p:nvGrpSpPr>
      <p:grpSpPr>
        <a:xfrm>
          <a:off x="0" y="0"/>
          <a:ext cx="0" cy="0"/>
          <a:chOff x="0" y="0"/>
          <a:chExt cx="0" cy="0"/>
        </a:xfrm>
      </p:grpSpPr>
      <p:sp>
        <p:nvSpPr>
          <p:cNvPr id="38" name="TextBox 37">
            <a:extLst>
              <a:ext uri="{FF2B5EF4-FFF2-40B4-BE49-F238E27FC236}">
                <a16:creationId xmlns:a16="http://schemas.microsoft.com/office/drawing/2014/main" id="{7DC2E8D8-0CA6-F2E1-BE80-617D48D11000}"/>
              </a:ext>
            </a:extLst>
          </p:cNvPr>
          <p:cNvSpPr txBox="1"/>
          <p:nvPr/>
        </p:nvSpPr>
        <p:spPr>
          <a:xfrm>
            <a:off x="984272" y="2801613"/>
            <a:ext cx="1429737"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Mirroring for Snowflake</a:t>
            </a:r>
          </a:p>
        </p:txBody>
      </p:sp>
      <p:pic>
        <p:nvPicPr>
          <p:cNvPr id="5" name="Picture 4">
            <a:extLst>
              <a:ext uri="{FF2B5EF4-FFF2-40B4-BE49-F238E27FC236}">
                <a16:creationId xmlns:a16="http://schemas.microsoft.com/office/drawing/2014/main" id="{F70EDDC1-2527-6A43-25AD-2F295BD34A5D}"/>
              </a:ext>
              <a:ext uri="{C183D7F6-B498-43B3-948B-1728B52AA6E4}">
                <adec:decorative xmlns:adec="http://schemas.microsoft.com/office/drawing/2017/decorative" val="1"/>
              </a:ext>
            </a:extLst>
          </p:cNvPr>
          <p:cNvPicPr>
            <a:picLocks noChangeAspect="1"/>
          </p:cNvPicPr>
          <p:nvPr/>
        </p:nvPicPr>
        <p:blipFill rotWithShape="1">
          <a:blip r:embed="rId3"/>
          <a:srcRect l="21620" r="22151"/>
          <a:stretch/>
        </p:blipFill>
        <p:spPr>
          <a:xfrm>
            <a:off x="5784374" y="1982840"/>
            <a:ext cx="647049" cy="603504"/>
          </a:xfrm>
          <a:prstGeom prst="rect">
            <a:avLst/>
          </a:prstGeom>
        </p:spPr>
      </p:pic>
      <p:sp>
        <p:nvSpPr>
          <p:cNvPr id="12" name="TextBox 11">
            <a:extLst>
              <a:ext uri="{FF2B5EF4-FFF2-40B4-BE49-F238E27FC236}">
                <a16:creationId xmlns:a16="http://schemas.microsoft.com/office/drawing/2014/main" id="{C34D6F17-3C17-07D9-D369-5FB4AF306D5B}"/>
              </a:ext>
            </a:extLst>
          </p:cNvPr>
          <p:cNvSpPr txBox="1"/>
          <p:nvPr/>
        </p:nvSpPr>
        <p:spPr>
          <a:xfrm>
            <a:off x="5596539" y="2789374"/>
            <a:ext cx="1022716" cy="430887"/>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Mirroring for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Cosmos DB</a:t>
            </a:r>
          </a:p>
        </p:txBody>
      </p:sp>
      <p:sp>
        <p:nvSpPr>
          <p:cNvPr id="14" name="TextBox 13">
            <a:extLst>
              <a:ext uri="{FF2B5EF4-FFF2-40B4-BE49-F238E27FC236}">
                <a16:creationId xmlns:a16="http://schemas.microsoft.com/office/drawing/2014/main" id="{38A22D54-1470-F6C6-C6A9-38C8C788024F}"/>
              </a:ext>
            </a:extLst>
          </p:cNvPr>
          <p:cNvSpPr txBox="1"/>
          <p:nvPr/>
        </p:nvSpPr>
        <p:spPr>
          <a:xfrm>
            <a:off x="9619812" y="2789374"/>
            <a:ext cx="1640914"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Mirrored Azure Databricks Catalog</a:t>
            </a:r>
          </a:p>
        </p:txBody>
      </p:sp>
      <p:pic>
        <p:nvPicPr>
          <p:cNvPr id="15" name="Picture 2">
            <a:extLst>
              <a:ext uri="{FF2B5EF4-FFF2-40B4-BE49-F238E27FC236}">
                <a16:creationId xmlns:a16="http://schemas.microsoft.com/office/drawing/2014/main" id="{8217245A-3421-03CB-A654-A01DB4043B19}"/>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10198067" y="2025523"/>
            <a:ext cx="489017" cy="52695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6ACE435-34E9-34E1-A29D-009C84D82F07}"/>
              </a:ext>
            </a:extLst>
          </p:cNvPr>
          <p:cNvSpPr txBox="1"/>
          <p:nvPr/>
        </p:nvSpPr>
        <p:spPr>
          <a:xfrm>
            <a:off x="3269914" y="2789374"/>
            <a:ext cx="1214892" cy="646331"/>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Mirroring for Azure SQL DB</a:t>
            </a:r>
          </a:p>
        </p:txBody>
      </p:sp>
      <p:pic>
        <p:nvPicPr>
          <p:cNvPr id="9" name="Picture 2">
            <a:extLst>
              <a:ext uri="{FF2B5EF4-FFF2-40B4-BE49-F238E27FC236}">
                <a16:creationId xmlns:a16="http://schemas.microsoft.com/office/drawing/2014/main" id="{157638AB-4321-E785-AF4C-2D226C821B20}"/>
              </a:ext>
              <a:ext uri="{C183D7F6-B498-43B3-948B-1728B52AA6E4}">
                <adec:decorative xmlns:adec="http://schemas.microsoft.com/office/drawing/2017/decorative" val="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84781" y="2006689"/>
            <a:ext cx="585159" cy="57965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162AC3D-FF1A-B6E2-2F1B-049B6140A301}"/>
              </a:ext>
            </a:extLst>
          </p:cNvPr>
          <p:cNvSpPr txBox="1"/>
          <p:nvPr/>
        </p:nvSpPr>
        <p:spPr>
          <a:xfrm>
            <a:off x="7682496" y="2789374"/>
            <a:ext cx="1240557"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Mirroring for Azure SQL MI</a:t>
            </a:r>
          </a:p>
        </p:txBody>
      </p:sp>
      <p:pic>
        <p:nvPicPr>
          <p:cNvPr id="17" name="Picture 16">
            <a:extLst>
              <a:ext uri="{FF2B5EF4-FFF2-40B4-BE49-F238E27FC236}">
                <a16:creationId xmlns:a16="http://schemas.microsoft.com/office/drawing/2014/main" id="{35EA24C4-ECF3-58E8-3B0B-94635F20E682}"/>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8097595" y="2014993"/>
            <a:ext cx="556053" cy="548640"/>
          </a:xfrm>
          <a:prstGeom prst="rect">
            <a:avLst/>
          </a:prstGeom>
        </p:spPr>
      </p:pic>
      <p:cxnSp>
        <p:nvCxnSpPr>
          <p:cNvPr id="20" name="!!Straight Connector 49">
            <a:extLst>
              <a:ext uri="{FF2B5EF4-FFF2-40B4-BE49-F238E27FC236}">
                <a16:creationId xmlns:a16="http://schemas.microsoft.com/office/drawing/2014/main" id="{37683229-A790-C871-A80D-8BAFFA6AD0F3}"/>
              </a:ext>
              <a:ext uri="{C183D7F6-B498-43B3-948B-1728B52AA6E4}">
                <adec:decorative xmlns:adec="http://schemas.microsoft.com/office/drawing/2017/decorative" val="1"/>
              </a:ext>
            </a:extLst>
          </p:cNvPr>
          <p:cNvCxnSpPr>
            <a:cxnSpLocks/>
          </p:cNvCxnSpPr>
          <p:nvPr/>
        </p:nvCxnSpPr>
        <p:spPr>
          <a:xfrm>
            <a:off x="2773505" y="1855701"/>
            <a:ext cx="0" cy="1595519"/>
          </a:xfrm>
          <a:prstGeom prst="line">
            <a:avLst/>
          </a:prstGeom>
          <a:ln w="12700" cap="rnd">
            <a:solidFill>
              <a:srgbClr val="3A4953"/>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cxnSp>
      <p:cxnSp>
        <p:nvCxnSpPr>
          <p:cNvPr id="21" name="!!Straight Connector 49">
            <a:extLst>
              <a:ext uri="{FF2B5EF4-FFF2-40B4-BE49-F238E27FC236}">
                <a16:creationId xmlns:a16="http://schemas.microsoft.com/office/drawing/2014/main" id="{0EE00EAA-5CEA-90BF-6859-A39BC93EA138}"/>
              </a:ext>
              <a:ext uri="{C183D7F6-B498-43B3-948B-1728B52AA6E4}">
                <adec:decorative xmlns:adec="http://schemas.microsoft.com/office/drawing/2017/decorative" val="1"/>
              </a:ext>
            </a:extLst>
          </p:cNvPr>
          <p:cNvCxnSpPr>
            <a:cxnSpLocks/>
          </p:cNvCxnSpPr>
          <p:nvPr/>
        </p:nvCxnSpPr>
        <p:spPr>
          <a:xfrm>
            <a:off x="7196921" y="1855701"/>
            <a:ext cx="0" cy="1595519"/>
          </a:xfrm>
          <a:prstGeom prst="line">
            <a:avLst/>
          </a:prstGeom>
          <a:ln w="12700" cap="rnd">
            <a:solidFill>
              <a:srgbClr val="3A4953"/>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cxnSp>
      <p:cxnSp>
        <p:nvCxnSpPr>
          <p:cNvPr id="22" name="!!Straight Connector 49">
            <a:extLst>
              <a:ext uri="{FF2B5EF4-FFF2-40B4-BE49-F238E27FC236}">
                <a16:creationId xmlns:a16="http://schemas.microsoft.com/office/drawing/2014/main" id="{78F7400E-CC45-4368-DC7E-474633713457}"/>
              </a:ext>
              <a:ext uri="{C183D7F6-B498-43B3-948B-1728B52AA6E4}">
                <adec:decorative xmlns:adec="http://schemas.microsoft.com/office/drawing/2017/decorative" val="1"/>
              </a:ext>
            </a:extLst>
          </p:cNvPr>
          <p:cNvCxnSpPr>
            <a:cxnSpLocks/>
          </p:cNvCxnSpPr>
          <p:nvPr/>
        </p:nvCxnSpPr>
        <p:spPr>
          <a:xfrm>
            <a:off x="9408628" y="1855701"/>
            <a:ext cx="0" cy="1595519"/>
          </a:xfrm>
          <a:prstGeom prst="line">
            <a:avLst/>
          </a:prstGeom>
          <a:ln w="12700" cap="rnd">
            <a:solidFill>
              <a:srgbClr val="3A4953"/>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cxnSp>
      <p:cxnSp>
        <p:nvCxnSpPr>
          <p:cNvPr id="33" name="!!Straight Connector 49">
            <a:extLst>
              <a:ext uri="{FF2B5EF4-FFF2-40B4-BE49-F238E27FC236}">
                <a16:creationId xmlns:a16="http://schemas.microsoft.com/office/drawing/2014/main" id="{605E288D-5902-1DCB-AFE1-7DFE08219100}"/>
              </a:ext>
              <a:ext uri="{C183D7F6-B498-43B3-948B-1728B52AA6E4}">
                <adec:decorative xmlns:adec="http://schemas.microsoft.com/office/drawing/2017/decorative" val="1"/>
              </a:ext>
            </a:extLst>
          </p:cNvPr>
          <p:cNvCxnSpPr>
            <a:cxnSpLocks/>
          </p:cNvCxnSpPr>
          <p:nvPr/>
        </p:nvCxnSpPr>
        <p:spPr>
          <a:xfrm>
            <a:off x="4985213" y="1855701"/>
            <a:ext cx="0" cy="1595519"/>
          </a:xfrm>
          <a:prstGeom prst="line">
            <a:avLst/>
          </a:prstGeom>
          <a:ln w="12700" cap="rnd">
            <a:solidFill>
              <a:srgbClr val="3A4953"/>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cxnSp>
      <p:sp>
        <p:nvSpPr>
          <p:cNvPr id="41" name="Text Placeholder 103">
            <a:extLst>
              <a:ext uri="{FF2B5EF4-FFF2-40B4-BE49-F238E27FC236}">
                <a16:creationId xmlns:a16="http://schemas.microsoft.com/office/drawing/2014/main" id="{E23236BF-EDCD-F35D-C485-8CA8EFFE001B}"/>
              </a:ext>
            </a:extLst>
          </p:cNvPr>
          <p:cNvSpPr txBox="1">
            <a:spLocks/>
          </p:cNvSpPr>
          <p:nvPr/>
        </p:nvSpPr>
        <p:spPr>
          <a:xfrm>
            <a:off x="602115" y="1030419"/>
            <a:ext cx="9427138" cy="369332"/>
          </a:xfrm>
          <a:prstGeom prst="rect">
            <a:avLst/>
          </a:prstGeom>
        </p:spPr>
        <p:txBody>
          <a:bodyPr vert="horz" wrap="square" lIns="0" tIns="0" rIns="0" bIns="0" rtlCol="0" anchor="t">
            <a:spAutoFit/>
          </a:bodyPr>
          <a:lstStyle>
            <a:lvl1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70000">
                      <a:srgbClr val="49C5B1"/>
                    </a:gs>
                    <a:gs pos="0">
                      <a:srgbClr val="8DE971"/>
                    </a:gs>
                  </a:gsLst>
                  <a:path path="circle">
                    <a:fillToRect l="100000" t="100000"/>
                  </a:path>
                </a:gradFill>
                <a:latin typeface="+mj-lt"/>
                <a:ea typeface="+mn-ea"/>
                <a:cs typeface="Segoe UI" panose="020B0502040204020203" pitchFamily="34" charset="0"/>
              </a:defRPr>
            </a:lvl1pPr>
            <a:lvl2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2pPr>
            <a:lvl3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3pPr>
            <a:lvl4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4pPr>
            <a:lvl5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1340707" rtl="0" eaLnBrk="1" fontAlgn="base" latinLnBrk="0" hangingPunct="1">
              <a:lnSpc>
                <a:spcPct val="100000"/>
              </a:lnSpc>
              <a:spcBef>
                <a:spcPct val="0"/>
              </a:spcBef>
              <a:spcAft>
                <a:spcPct val="0"/>
              </a:spcAft>
              <a:buClrTx/>
              <a:buSzPct val="90000"/>
              <a:buFont typeface="Wingdings" panose="05000000000000000000" pitchFamily="2" charset="2"/>
              <a:buNone/>
              <a:tabLst>
                <a:tab pos="1636660" algn="l"/>
              </a:tabLst>
              <a:defRPr/>
            </a:pPr>
            <a:r>
              <a:rPr kumimoji="0" lang="en-US" sz="24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t>Automatically reflect data into OneLake</a:t>
            </a:r>
          </a:p>
        </p:txBody>
      </p:sp>
      <p:sp>
        <p:nvSpPr>
          <p:cNvPr id="42" name="Title 1">
            <a:extLst>
              <a:ext uri="{FF2B5EF4-FFF2-40B4-BE49-F238E27FC236}">
                <a16:creationId xmlns:a16="http://schemas.microsoft.com/office/drawing/2014/main" id="{076D3A90-320B-9334-E1AF-1B7AF6304AF3}"/>
              </a:ext>
            </a:extLst>
          </p:cNvPr>
          <p:cNvSpPr>
            <a:spLocks noGrp="1"/>
          </p:cNvSpPr>
          <p:nvPr>
            <p:ph type="title"/>
          </p:nvPr>
        </p:nvSpPr>
        <p:spPr/>
        <p:txBody>
          <a:bodyPr lIns="0">
            <a:normAutofit/>
          </a:bodyPr>
          <a:lstStyle/>
          <a:p>
            <a:r>
              <a:rPr lang="en-US"/>
              <a:t>Database Mirroring in Fabric</a:t>
            </a:r>
            <a:endParaRPr lang="en-US">
              <a:noFill/>
            </a:endParaRPr>
          </a:p>
        </p:txBody>
      </p:sp>
      <p:sp>
        <p:nvSpPr>
          <p:cNvPr id="7" name="Rounded Rectangle 38">
            <a:extLst>
              <a:ext uri="{FF2B5EF4-FFF2-40B4-BE49-F238E27FC236}">
                <a16:creationId xmlns:a16="http://schemas.microsoft.com/office/drawing/2014/main" id="{25F65692-3D6D-1805-0778-D8516D4A8AA3}"/>
              </a:ext>
              <a:ext uri="{C183D7F6-B498-43B3-948B-1728B52AA6E4}">
                <adec:decorative xmlns:adec="http://schemas.microsoft.com/office/drawing/2017/decorative" val="1"/>
              </a:ext>
            </a:extLst>
          </p:cNvPr>
          <p:cNvSpPr/>
          <p:nvPr/>
        </p:nvSpPr>
        <p:spPr bwMode="auto">
          <a:xfrm>
            <a:off x="940627" y="3935046"/>
            <a:ext cx="10305660" cy="2325967"/>
          </a:xfrm>
          <a:prstGeom prst="roundRect">
            <a:avLst>
              <a:gd name="adj" fmla="val 5849"/>
            </a:avLst>
          </a:prstGeom>
          <a:ln w="12700" cap="rnd">
            <a:gradFill flip="none" rotWithShape="1">
              <a:gsLst>
                <a:gs pos="0">
                  <a:srgbClr val="F65567"/>
                </a:gs>
                <a:gs pos="32000">
                  <a:srgbClr val="AC35AF"/>
                </a:gs>
                <a:gs pos="68000">
                  <a:srgbClr val="0A6BBA"/>
                </a:gs>
                <a:gs pos="100000">
                  <a:srgbClr val="31858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9" name="!!Box Link">
            <a:extLst>
              <a:ext uri="{FF2B5EF4-FFF2-40B4-BE49-F238E27FC236}">
                <a16:creationId xmlns:a16="http://schemas.microsoft.com/office/drawing/2014/main" id="{356CA1E1-EAA4-BC77-878F-849ACBCED865}"/>
              </a:ext>
            </a:extLst>
          </p:cNvPr>
          <p:cNvSpPr/>
          <p:nvPr/>
        </p:nvSpPr>
        <p:spPr>
          <a:xfrm>
            <a:off x="5147728" y="3719602"/>
            <a:ext cx="1891459" cy="436436"/>
          </a:xfrm>
          <a:prstGeom prst="roundRect">
            <a:avLst>
              <a:gd name="adj" fmla="val 31792"/>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effectLst/>
        </p:spPr>
        <p:txBody>
          <a:bodyPr wrap="square" lIns="182880" tIns="36576" rIns="182880" bIns="73152" anchor="ctr" anchorCtr="0">
            <a:spAutoFit/>
          </a:bodyPr>
          <a:lstStyle/>
          <a:p>
            <a:pPr marL="0" marR="0" lvl="0" indent="0" algn="ctr" defTabSz="299783" rtl="0" eaLnBrk="1" fontAlgn="base" latinLnBrk="0" hangingPunct="1">
              <a:lnSpc>
                <a:spcPct val="100000"/>
              </a:lnSpc>
              <a:spcBef>
                <a:spcPts val="508"/>
              </a:spcBef>
              <a:spcAft>
                <a:spcPts val="508"/>
              </a:spcAft>
              <a:buClrTx/>
              <a:buSzPct val="90000"/>
              <a:buFontTx/>
              <a:buNone/>
              <a:tabLst/>
              <a:defRPr/>
            </a:pPr>
            <a:r>
              <a:rPr kumimoji="0" lang="en-GB" sz="1600" b="1" i="0" u="none" strike="noStrike" kern="1200" cap="none" spc="0" normalizeH="0" baseline="0" noProof="0">
                <a:ln w="3175">
                  <a:noFill/>
                </a:ln>
                <a:gradFill>
                  <a:gsLst>
                    <a:gs pos="48951">
                      <a:srgbClr val="FFFFFF"/>
                    </a:gs>
                    <a:gs pos="14943">
                      <a:srgbClr val="FFFFFF"/>
                    </a:gs>
                  </a:gsLst>
                  <a:lin ang="2700000" scaled="0"/>
                </a:gradFill>
                <a:effectLst/>
                <a:uLnTx/>
                <a:uFillTx/>
                <a:latin typeface="Segoe UI Semibold" panose="020B0502040204020203" pitchFamily="34" charset="0"/>
                <a:ea typeface="+mn-ea"/>
                <a:cs typeface="Segoe UI Semibold" panose="020B0702040204020203" pitchFamily="34" charset="0"/>
              </a:rPr>
              <a:t>Coming Soon</a:t>
            </a:r>
          </a:p>
        </p:txBody>
      </p:sp>
      <p:sp>
        <p:nvSpPr>
          <p:cNvPr id="6" name="TextBox 5">
            <a:extLst>
              <a:ext uri="{FF2B5EF4-FFF2-40B4-BE49-F238E27FC236}">
                <a16:creationId xmlns:a16="http://schemas.microsoft.com/office/drawing/2014/main" id="{FBBDBE45-F163-72C1-0B9D-896D5621672E}"/>
              </a:ext>
            </a:extLst>
          </p:cNvPr>
          <p:cNvSpPr txBox="1"/>
          <p:nvPr/>
        </p:nvSpPr>
        <p:spPr>
          <a:xfrm>
            <a:off x="1919443" y="5313009"/>
            <a:ext cx="1470019"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Mirroring for </a:t>
            </a:r>
            <a:b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b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SQL Server</a:t>
            </a:r>
          </a:p>
        </p:txBody>
      </p:sp>
      <p:pic>
        <p:nvPicPr>
          <p:cNvPr id="8" name="Picture 2">
            <a:extLst>
              <a:ext uri="{FF2B5EF4-FFF2-40B4-BE49-F238E27FC236}">
                <a16:creationId xmlns:a16="http://schemas.microsoft.com/office/drawing/2014/main" id="{BE88D6A2-1CF9-F754-B63D-69E17BF6D4F1}"/>
              </a:ext>
              <a:ext uri="{C183D7F6-B498-43B3-948B-1728B52AA6E4}">
                <adec:decorative xmlns:adec="http://schemas.microsoft.com/office/drawing/2017/decorative" val="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88471" y="4608412"/>
            <a:ext cx="531963" cy="526959"/>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30B62677-E80F-67BC-553B-06DF21D0A3A3}"/>
              </a:ext>
            </a:extLst>
          </p:cNvPr>
          <p:cNvSpPr txBox="1"/>
          <p:nvPr/>
        </p:nvSpPr>
        <p:spPr>
          <a:xfrm>
            <a:off x="9077211" y="5313859"/>
            <a:ext cx="1470019"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Mirroring for Oracle</a:t>
            </a:r>
          </a:p>
        </p:txBody>
      </p:sp>
      <p:pic>
        <p:nvPicPr>
          <p:cNvPr id="24" name="Picture 23">
            <a:extLst>
              <a:ext uri="{FF2B5EF4-FFF2-40B4-BE49-F238E27FC236}">
                <a16:creationId xmlns:a16="http://schemas.microsoft.com/office/drawing/2014/main" id="{84DED6A9-6B62-9BCE-B636-EA2D39E0A543}"/>
              </a:ext>
              <a:ext uri="{C183D7F6-B498-43B3-948B-1728B52AA6E4}">
                <adec:decorative xmlns:adec="http://schemas.microsoft.com/office/drawing/2017/decorative" val="1"/>
              </a:ext>
            </a:extLst>
          </p:cNvPr>
          <p:cNvPicPr>
            <a:picLocks noChangeAspect="1"/>
          </p:cNvPicPr>
          <p:nvPr/>
        </p:nvPicPr>
        <p:blipFill>
          <a:blip r:embed="rId7"/>
          <a:stretch>
            <a:fillRect/>
          </a:stretch>
        </p:blipFill>
        <p:spPr>
          <a:xfrm>
            <a:off x="9405243" y="4642966"/>
            <a:ext cx="813955" cy="457850"/>
          </a:xfrm>
          <a:prstGeom prst="rect">
            <a:avLst/>
          </a:prstGeom>
        </p:spPr>
      </p:pic>
      <p:pic>
        <p:nvPicPr>
          <p:cNvPr id="27" name="Picture 26">
            <a:extLst>
              <a:ext uri="{FF2B5EF4-FFF2-40B4-BE49-F238E27FC236}">
                <a16:creationId xmlns:a16="http://schemas.microsoft.com/office/drawing/2014/main" id="{AC67FCC4-9999-977B-EDB5-6D5B59FF0AEE}"/>
              </a:ext>
              <a:ext uri="{C183D7F6-B498-43B3-948B-1728B52AA6E4}">
                <adec:decorative xmlns:adec="http://schemas.microsoft.com/office/drawing/2017/decorative" val="1"/>
              </a:ext>
            </a:extLst>
          </p:cNvPr>
          <p:cNvPicPr>
            <a:picLocks noChangeAspect="1"/>
          </p:cNvPicPr>
          <p:nvPr/>
        </p:nvPicPr>
        <p:blipFill rotWithShape="1">
          <a:blip r:embed="rId8"/>
          <a:srcRect l="18735" r="18906"/>
          <a:stretch/>
        </p:blipFill>
        <p:spPr>
          <a:xfrm>
            <a:off x="7129774" y="4622509"/>
            <a:ext cx="593048" cy="498764"/>
          </a:xfrm>
          <a:prstGeom prst="rect">
            <a:avLst/>
          </a:prstGeom>
        </p:spPr>
      </p:pic>
      <p:sp>
        <p:nvSpPr>
          <p:cNvPr id="28" name="TextBox 27">
            <a:extLst>
              <a:ext uri="{FF2B5EF4-FFF2-40B4-BE49-F238E27FC236}">
                <a16:creationId xmlns:a16="http://schemas.microsoft.com/office/drawing/2014/main" id="{BC1A7B1A-3DDF-34DC-E907-BB377F7A9707}"/>
              </a:ext>
            </a:extLst>
          </p:cNvPr>
          <p:cNvSpPr txBox="1"/>
          <p:nvPr/>
        </p:nvSpPr>
        <p:spPr>
          <a:xfrm>
            <a:off x="6691289" y="5313859"/>
            <a:ext cx="1470019" cy="646331"/>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Mirroring for Azure PostgreSQL</a:t>
            </a:r>
          </a:p>
        </p:txBody>
      </p:sp>
      <p:sp>
        <p:nvSpPr>
          <p:cNvPr id="31" name="TextBox 30">
            <a:extLst>
              <a:ext uri="{FF2B5EF4-FFF2-40B4-BE49-F238E27FC236}">
                <a16:creationId xmlns:a16="http://schemas.microsoft.com/office/drawing/2014/main" id="{41D9252B-F48C-78EF-D61D-403F1FD3AD0C}"/>
              </a:ext>
            </a:extLst>
          </p:cNvPr>
          <p:cNvSpPr txBox="1"/>
          <p:nvPr/>
        </p:nvSpPr>
        <p:spPr>
          <a:xfrm>
            <a:off x="4312422" y="5362397"/>
            <a:ext cx="1470019" cy="646331"/>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Mirroring for SQL Server 2025</a:t>
            </a:r>
          </a:p>
        </p:txBody>
      </p:sp>
      <p:pic>
        <p:nvPicPr>
          <p:cNvPr id="32" name="Picture 2">
            <a:extLst>
              <a:ext uri="{FF2B5EF4-FFF2-40B4-BE49-F238E27FC236}">
                <a16:creationId xmlns:a16="http://schemas.microsoft.com/office/drawing/2014/main" id="{D854A866-5E7D-CD8A-317D-EDD63238418B}"/>
              </a:ext>
              <a:ext uri="{C183D7F6-B498-43B3-948B-1728B52AA6E4}">
                <adec:decorative xmlns:adec="http://schemas.microsoft.com/office/drawing/2017/decorative" val="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41533" y="4608411"/>
            <a:ext cx="531963" cy="52695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99AC123-0F24-1117-4376-42E91E1DBB7D}"/>
              </a:ext>
              <a:ext uri="{C183D7F6-B498-43B3-948B-1728B52AA6E4}">
                <adec:decorative xmlns:adec="http://schemas.microsoft.com/office/drawing/2017/decorative" val="1"/>
              </a:ext>
            </a:extLst>
          </p:cNvPr>
          <p:cNvSpPr txBox="1"/>
          <p:nvPr/>
        </p:nvSpPr>
        <p:spPr>
          <a:xfrm>
            <a:off x="984272" y="2181627"/>
            <a:ext cx="1429737" cy="369332"/>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4B6E9"/>
                </a:solidFill>
                <a:effectLst/>
                <a:uLnTx/>
                <a:uFillTx/>
                <a:latin typeface="Segoe UI Semibold"/>
                <a:ea typeface="+mn-ea"/>
                <a:cs typeface="+mn-cs"/>
              </a:rPr>
              <a:t>Snowflake</a:t>
            </a:r>
          </a:p>
        </p:txBody>
      </p:sp>
    </p:spTree>
    <p:extLst>
      <p:ext uri="{BB962C8B-B14F-4D97-AF65-F5344CB8AC3E}">
        <p14:creationId xmlns:p14="http://schemas.microsoft.com/office/powerpoint/2010/main" val="159490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EB61D9-683F-0281-21AC-1694E216CB36}"/>
            </a:ext>
          </a:extLst>
        </p:cNvPr>
        <p:cNvGrpSpPr/>
        <p:nvPr/>
      </p:nvGrpSpPr>
      <p:grpSpPr>
        <a:xfrm>
          <a:off x="0" y="0"/>
          <a:ext cx="0" cy="0"/>
          <a:chOff x="0" y="0"/>
          <a:chExt cx="0" cy="0"/>
        </a:xfrm>
      </p:grpSpPr>
      <p:sp>
        <p:nvSpPr>
          <p:cNvPr id="4" name="Rectangle: Rounded Corners 46">
            <a:extLst>
              <a:ext uri="{FF2B5EF4-FFF2-40B4-BE49-F238E27FC236}">
                <a16:creationId xmlns:a16="http://schemas.microsoft.com/office/drawing/2014/main" id="{10BE474C-CFA7-5B04-E410-36AA20F4922F}"/>
              </a:ext>
            </a:extLst>
          </p:cNvPr>
          <p:cNvSpPr/>
          <p:nvPr/>
        </p:nvSpPr>
        <p:spPr bwMode="auto">
          <a:xfrm>
            <a:off x="1929349" y="1493231"/>
            <a:ext cx="8333302" cy="4069246"/>
          </a:xfrm>
          <a:prstGeom prst="roundRect">
            <a:avLst>
              <a:gd name="adj" fmla="val 4828"/>
            </a:avLst>
          </a:prstGeom>
          <a:ln w="12700" cap="rnd">
            <a:gradFill flip="none" rotWithShape="1">
              <a:gsLst>
                <a:gs pos="0">
                  <a:srgbClr val="F65567"/>
                </a:gs>
                <a:gs pos="32000">
                  <a:srgbClr val="AC35AF"/>
                </a:gs>
                <a:gs pos="68000">
                  <a:srgbClr val="0A6BBA"/>
                </a:gs>
                <a:gs pos="100000">
                  <a:srgbClr val="31858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CC1CFD17-EB78-EA5B-F1B5-E9594795378F}"/>
              </a:ext>
            </a:extLst>
          </p:cNvPr>
          <p:cNvSpPr txBox="1"/>
          <p:nvPr/>
        </p:nvSpPr>
        <p:spPr>
          <a:xfrm>
            <a:off x="2762154" y="2030559"/>
            <a:ext cx="6667692" cy="1615827"/>
          </a:xfrm>
          <a:prstGeom prst="rect">
            <a:avLst/>
          </a:prstGeom>
          <a:noFill/>
        </p:spPr>
        <p:txBody>
          <a:bodyPr wrap="square" rtlCol="0" anchor="ctr">
            <a:spAutoFit/>
          </a:bodyPr>
          <a:lstStyle/>
          <a:p>
            <a:pPr marL="0" marR="0" lvl="0" indent="0" algn="ctr" defTabSz="1340707" rtl="0" eaLnBrk="1" fontAlgn="base" latinLnBrk="0" hangingPunct="1">
              <a:lnSpc>
                <a:spcPct val="90000"/>
              </a:lnSpc>
              <a:spcBef>
                <a:spcPct val="0"/>
              </a:spcBef>
              <a:spcAft>
                <a:spcPct val="0"/>
              </a:spcAft>
              <a:buClrTx/>
              <a:buSzTx/>
              <a:buFontTx/>
              <a:buNone/>
              <a:tabLst>
                <a:tab pos="1636660" algn="l"/>
              </a:tabLst>
              <a:defRPr/>
            </a:pPr>
            <a:r>
              <a:rPr kumimoji="0" lang="en-US" sz="55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t>Free Mirroring </a:t>
            </a:r>
            <a:br>
              <a:rPr kumimoji="0" lang="en-US" sz="55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br>
            <a:r>
              <a:rPr kumimoji="0" lang="en-US" sz="55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t>Storage for Replicas</a:t>
            </a:r>
          </a:p>
        </p:txBody>
      </p:sp>
      <p:cxnSp>
        <p:nvCxnSpPr>
          <p:cNvPr id="6" name="Straight Connector 5">
            <a:extLst>
              <a:ext uri="{FF2B5EF4-FFF2-40B4-BE49-F238E27FC236}">
                <a16:creationId xmlns:a16="http://schemas.microsoft.com/office/drawing/2014/main" id="{5B9C7297-38C6-BC3F-1AF9-13DE7E2F4ADC}"/>
              </a:ext>
            </a:extLst>
          </p:cNvPr>
          <p:cNvCxnSpPr/>
          <p:nvPr/>
        </p:nvCxnSpPr>
        <p:spPr>
          <a:xfrm>
            <a:off x="3002480" y="4021329"/>
            <a:ext cx="6187039" cy="0"/>
          </a:xfrm>
          <a:prstGeom prst="line">
            <a:avLst/>
          </a:prstGeom>
          <a:ln w="6350">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F71D7D09-666B-B872-3B4E-AE4F0409956F}"/>
              </a:ext>
            </a:extLst>
          </p:cNvPr>
          <p:cNvGrpSpPr/>
          <p:nvPr/>
        </p:nvGrpSpPr>
        <p:grpSpPr>
          <a:xfrm>
            <a:off x="4688918" y="4396273"/>
            <a:ext cx="3111191" cy="541687"/>
            <a:chOff x="3610923" y="3946139"/>
            <a:chExt cx="3111191" cy="541687"/>
          </a:xfrm>
        </p:grpSpPr>
        <p:sp>
          <p:nvSpPr>
            <p:cNvPr id="9" name="Title 1">
              <a:extLst>
                <a:ext uri="{FF2B5EF4-FFF2-40B4-BE49-F238E27FC236}">
                  <a16:creationId xmlns:a16="http://schemas.microsoft.com/office/drawing/2014/main" id="{62476089-D2A5-75B5-CC89-4E7E130630E7}"/>
                </a:ext>
              </a:extLst>
            </p:cNvPr>
            <p:cNvSpPr txBox="1">
              <a:spLocks/>
            </p:cNvSpPr>
            <p:nvPr/>
          </p:nvSpPr>
          <p:spPr>
            <a:xfrm>
              <a:off x="3821367" y="3986376"/>
              <a:ext cx="2900747" cy="492443"/>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CA" sz="3200" b="0" i="0" u="none" strike="noStrike" kern="1200" cap="none" spc="-50" normalizeH="0" baseline="0" noProof="0">
                  <a:ln w="3175">
                    <a:noFill/>
                  </a:ln>
                  <a:solidFill>
                    <a:srgbClr val="FFFFFF"/>
                  </a:solidFill>
                  <a:effectLst/>
                  <a:uLnTx/>
                  <a:uFillTx/>
                  <a:latin typeface="Segoe UI Semibold"/>
                  <a:ea typeface="+mn-ea"/>
                  <a:cs typeface="Segoe UI" pitchFamily="34" charset="0"/>
                </a:rPr>
                <a:t>OneLake</a:t>
              </a:r>
            </a:p>
          </p:txBody>
        </p:sp>
        <p:pic>
          <p:nvPicPr>
            <p:cNvPr id="10" name="Picture 9" descr="Logo, company name&#10;&#10;Description automatically generated">
              <a:extLst>
                <a:ext uri="{FF2B5EF4-FFF2-40B4-BE49-F238E27FC236}">
                  <a16:creationId xmlns:a16="http://schemas.microsoft.com/office/drawing/2014/main" id="{B53CAC37-AB31-2DB0-72C6-0C126995106E}"/>
                </a:ext>
              </a:extLst>
            </p:cNvPr>
            <p:cNvPicPr>
              <a:picLocks noChangeAspect="1"/>
            </p:cNvPicPr>
            <p:nvPr/>
          </p:nvPicPr>
          <p:blipFill rotWithShape="1">
            <a:blip r:embed="rId3">
              <a:extLst>
                <a:ext uri="{28A0092B-C50C-407E-A947-70E740481C1C}">
                  <a14:useLocalDpi xmlns:a14="http://schemas.microsoft.com/office/drawing/2010/main" val="0"/>
                </a:ext>
              </a:extLst>
            </a:blip>
            <a:srcRect l="-7916" r="-7916"/>
            <a:stretch/>
          </p:blipFill>
          <p:spPr>
            <a:xfrm>
              <a:off x="3610923" y="3946139"/>
              <a:ext cx="626222" cy="541687"/>
            </a:xfrm>
            <a:prstGeom prst="rect">
              <a:avLst/>
            </a:prstGeom>
          </p:spPr>
        </p:pic>
      </p:grpSp>
    </p:spTree>
    <p:extLst>
      <p:ext uri="{BB962C8B-B14F-4D97-AF65-F5344CB8AC3E}">
        <p14:creationId xmlns:p14="http://schemas.microsoft.com/office/powerpoint/2010/main" val="12048197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100000" fill="hold" grpId="1" nodeType="withEffect">
                                  <p:stCondLst>
                                    <p:cond delay="0"/>
                                  </p:stCondLst>
                                  <p:childTnLst>
                                    <p:animMotion origin="layout" path="M 0 1.11111E-6 L 0 0.03542 " pathEditMode="relative" rAng="0" ptsTypes="AA">
                                      <p:cBhvr>
                                        <p:cTn id="9" dur="700" spd="-100000" fill="hold"/>
                                        <p:tgtEl>
                                          <p:spTgt spid="5"/>
                                        </p:tgtEl>
                                        <p:attrNameLst>
                                          <p:attrName>ppt_x</p:attrName>
                                          <p:attrName>ppt_y</p:attrName>
                                        </p:attrNameLst>
                                      </p:cBhvr>
                                      <p:rCtr x="0" y="1759"/>
                                    </p:animMotion>
                                  </p:childTnLst>
                                </p:cTn>
                              </p:par>
                              <p:par>
                                <p:cTn id="10" presetID="10"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42" presetClass="path" presetSubtype="0" decel="100000" fill="hold" nodeType="withEffect">
                                  <p:stCondLst>
                                    <p:cond delay="0"/>
                                  </p:stCondLst>
                                  <p:childTnLst>
                                    <p:animMotion origin="layout" path="M 0 -2.59259E-6 L 0 0.03542 " pathEditMode="relative" rAng="0" ptsTypes="AA">
                                      <p:cBhvr>
                                        <p:cTn id="14" dur="700" spd="-100000" fill="hold"/>
                                        <p:tgtEl>
                                          <p:spTgt spid="6"/>
                                        </p:tgtEl>
                                        <p:attrNameLst>
                                          <p:attrName>ppt_x</p:attrName>
                                          <p:attrName>ppt_y</p:attrName>
                                        </p:attrNameLst>
                                      </p:cBhvr>
                                      <p:rCtr x="0" y="1759"/>
                                    </p:animMotion>
                                  </p:childTnLst>
                                </p:cTn>
                              </p:par>
                              <p:par>
                                <p:cTn id="15" presetID="10" presetClass="entr" presetSubtype="0" fill="hold" nodeType="withEffect">
                                  <p:stCondLst>
                                    <p:cond delay="10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42" presetClass="path" presetSubtype="0" decel="100000" fill="hold" nodeType="withEffect">
                                  <p:stCondLst>
                                    <p:cond delay="100"/>
                                  </p:stCondLst>
                                  <p:childTnLst>
                                    <p:animMotion origin="layout" path="M 6.25E-7 4.44444E-6 L 6.25E-7 0.03541 " pathEditMode="relative" rAng="0" ptsTypes="AA">
                                      <p:cBhvr>
                                        <p:cTn id="19" dur="700" spd="-100000" fill="hold"/>
                                        <p:tgtEl>
                                          <p:spTgt spid="8"/>
                                        </p:tgtEl>
                                        <p:attrNameLst>
                                          <p:attrName>ppt_x</p:attrName>
                                          <p:attrName>ppt_y</p:attrName>
                                        </p:attrNameLst>
                                      </p:cBhvr>
                                      <p:rCtr x="0" y="1759"/>
                                    </p:animMotion>
                                  </p:childTnLst>
                                </p:cTn>
                              </p:par>
                              <p:par>
                                <p:cTn id="20" presetID="10" presetClass="entr" presetSubtype="0" fill="hold" grpId="0" nodeType="withEffect">
                                  <p:stCondLst>
                                    <p:cond delay="20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par>
                                <p:cTn id="23" presetID="42" presetClass="path" presetSubtype="0" decel="100000" fill="hold" grpId="1" nodeType="withEffect">
                                  <p:stCondLst>
                                    <p:cond delay="200"/>
                                  </p:stCondLst>
                                  <p:childTnLst>
                                    <p:animMotion origin="layout" path="M 1.875E-6 -1.38778E-17 L 1.875E-6 0.03542 " pathEditMode="relative" rAng="0" ptsTypes="AA">
                                      <p:cBhvr>
                                        <p:cTn id="24" dur="700" spd="-100000" fill="hold"/>
                                        <p:tgtEl>
                                          <p:spTgt spid="4"/>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p:bldP spid="5"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A01E2-B860-7263-66DA-CC61D951AED7}"/>
              </a:ext>
            </a:extLst>
          </p:cNvPr>
          <p:cNvSpPr>
            <a:spLocks noGrp="1"/>
          </p:cNvSpPr>
          <p:nvPr>
            <p:ph type="title"/>
          </p:nvPr>
        </p:nvSpPr>
        <p:spPr>
          <a:xfrm>
            <a:off x="585216" y="2426410"/>
            <a:ext cx="7090592" cy="1107996"/>
          </a:xfrm>
        </p:spPr>
        <p:txBody>
          <a:bodyPr/>
          <a:lstStyle/>
          <a:p>
            <a:r>
              <a:rPr lang="en-IE" dirty="0">
                <a:solidFill>
                  <a:schemeClr val="tx1"/>
                </a:solidFill>
              </a:rPr>
              <a:t>Transform data using Spark and SQL</a:t>
            </a:r>
            <a:endParaRPr lang="en-IE" dirty="0"/>
          </a:p>
        </p:txBody>
      </p:sp>
    </p:spTree>
    <p:extLst>
      <p:ext uri="{BB962C8B-B14F-4D97-AF65-F5344CB8AC3E}">
        <p14:creationId xmlns:p14="http://schemas.microsoft.com/office/powerpoint/2010/main" val="1781695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50028-BCF6-7F1D-E8D8-4DA70D393ACE}"/>
              </a:ext>
            </a:extLst>
          </p:cNvPr>
          <p:cNvSpPr>
            <a:spLocks noGrp="1"/>
          </p:cNvSpPr>
          <p:nvPr>
            <p:ph type="title"/>
          </p:nvPr>
        </p:nvSpPr>
        <p:spPr>
          <a:xfrm>
            <a:off x="585216" y="1869828"/>
            <a:ext cx="6217920" cy="1661993"/>
          </a:xfrm>
        </p:spPr>
        <p:txBody>
          <a:bodyPr/>
          <a:lstStyle/>
          <a:p>
            <a:r>
              <a:rPr lang="en-IE" dirty="0">
                <a:solidFill>
                  <a:schemeClr val="tx1"/>
                </a:solidFill>
              </a:rPr>
              <a:t>Query data using Fabric Data Agents and interact with </a:t>
            </a:r>
            <a:r>
              <a:rPr lang="en-IE" dirty="0" err="1">
                <a:solidFill>
                  <a:schemeClr val="tx1"/>
                </a:solidFill>
              </a:rPr>
              <a:t>OneLake</a:t>
            </a:r>
            <a:endParaRPr lang="en-IE" dirty="0"/>
          </a:p>
        </p:txBody>
      </p:sp>
    </p:spTree>
    <p:extLst>
      <p:ext uri="{BB962C8B-B14F-4D97-AF65-F5344CB8AC3E}">
        <p14:creationId xmlns:p14="http://schemas.microsoft.com/office/powerpoint/2010/main" val="4068839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A46A7B-7D3E-6500-DC16-4CFFA54E12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E448BE-6F8D-18FB-E2D8-6FCF78400C75}"/>
              </a:ext>
            </a:extLst>
          </p:cNvPr>
          <p:cNvSpPr>
            <a:spLocks noGrp="1"/>
          </p:cNvSpPr>
          <p:nvPr>
            <p:ph type="title"/>
          </p:nvPr>
        </p:nvSpPr>
        <p:spPr>
          <a:xfrm>
            <a:off x="585216" y="2426410"/>
            <a:ext cx="7090592" cy="1107996"/>
          </a:xfrm>
        </p:spPr>
        <p:txBody>
          <a:bodyPr/>
          <a:lstStyle/>
          <a:p>
            <a:r>
              <a:rPr lang="en-IE" dirty="0">
                <a:solidFill>
                  <a:schemeClr val="tx1"/>
                </a:solidFill>
              </a:rPr>
              <a:t>Monitoring, admin, capacities and automation</a:t>
            </a:r>
          </a:p>
        </p:txBody>
      </p:sp>
    </p:spTree>
    <p:extLst>
      <p:ext uri="{BB962C8B-B14F-4D97-AF65-F5344CB8AC3E}">
        <p14:creationId xmlns:p14="http://schemas.microsoft.com/office/powerpoint/2010/main" val="1969764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A9F34-3F84-8DC0-1AB1-DDA57D711B47}"/>
              </a:ext>
            </a:extLst>
          </p:cNvPr>
          <p:cNvSpPr>
            <a:spLocks noGrp="1"/>
          </p:cNvSpPr>
          <p:nvPr>
            <p:ph type="title"/>
          </p:nvPr>
        </p:nvSpPr>
        <p:spPr/>
        <p:txBody>
          <a:bodyPr/>
          <a:lstStyle/>
          <a:p>
            <a:r>
              <a:rPr lang="en-IE" dirty="0">
                <a:solidFill>
                  <a:schemeClr val="tx1"/>
                </a:solidFill>
              </a:rPr>
              <a:t>Wrap up and Q&amp;A</a:t>
            </a:r>
            <a:endParaRPr lang="en-IE" dirty="0"/>
          </a:p>
        </p:txBody>
      </p:sp>
    </p:spTree>
    <p:extLst>
      <p:ext uri="{BB962C8B-B14F-4D97-AF65-F5344CB8AC3E}">
        <p14:creationId xmlns:p14="http://schemas.microsoft.com/office/powerpoint/2010/main" val="2449037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A112A-E700-2443-DF83-4BB32ACFBE6F}"/>
              </a:ext>
            </a:extLst>
          </p:cNvPr>
          <p:cNvSpPr>
            <a:spLocks noGrp="1"/>
          </p:cNvSpPr>
          <p:nvPr>
            <p:ph type="title"/>
          </p:nvPr>
        </p:nvSpPr>
        <p:spPr/>
        <p:txBody>
          <a:bodyPr/>
          <a:lstStyle/>
          <a:p>
            <a:r>
              <a:rPr lang="en-IE" dirty="0"/>
              <a:t>Agenda</a:t>
            </a:r>
          </a:p>
        </p:txBody>
      </p:sp>
      <p:graphicFrame>
        <p:nvGraphicFramePr>
          <p:cNvPr id="4" name="Table 3">
            <a:extLst>
              <a:ext uri="{FF2B5EF4-FFF2-40B4-BE49-F238E27FC236}">
                <a16:creationId xmlns:a16="http://schemas.microsoft.com/office/drawing/2014/main" id="{D23AF45E-B731-6689-603F-A20A5A248444}"/>
              </a:ext>
            </a:extLst>
          </p:cNvPr>
          <p:cNvGraphicFramePr>
            <a:graphicFrameLocks noGrp="1"/>
          </p:cNvGraphicFramePr>
          <p:nvPr>
            <p:extLst>
              <p:ext uri="{D42A27DB-BD31-4B8C-83A1-F6EECF244321}">
                <p14:modId xmlns:p14="http://schemas.microsoft.com/office/powerpoint/2010/main" val="3339236022"/>
              </p:ext>
            </p:extLst>
          </p:nvPr>
        </p:nvGraphicFramePr>
        <p:xfrm>
          <a:off x="588262" y="1267017"/>
          <a:ext cx="11137952" cy="5236810"/>
        </p:xfrm>
        <a:graphic>
          <a:graphicData uri="http://schemas.openxmlformats.org/drawingml/2006/table">
            <a:tbl>
              <a:tblPr firstRow="1" bandRow="1">
                <a:tableStyleId>{5C22544A-7EE6-4342-B048-85BDC9FD1C3A}</a:tableStyleId>
              </a:tblPr>
              <a:tblGrid>
                <a:gridCol w="2515546">
                  <a:extLst>
                    <a:ext uri="{9D8B030D-6E8A-4147-A177-3AD203B41FA5}">
                      <a16:colId xmlns:a16="http://schemas.microsoft.com/office/drawing/2014/main" val="139982157"/>
                    </a:ext>
                  </a:extLst>
                </a:gridCol>
                <a:gridCol w="8622406">
                  <a:extLst>
                    <a:ext uri="{9D8B030D-6E8A-4147-A177-3AD203B41FA5}">
                      <a16:colId xmlns:a16="http://schemas.microsoft.com/office/drawing/2014/main" val="3921772295"/>
                    </a:ext>
                  </a:extLst>
                </a:gridCol>
              </a:tblGrid>
              <a:tr h="523681">
                <a:tc>
                  <a:txBody>
                    <a:bodyPr/>
                    <a:lstStyle/>
                    <a:p>
                      <a:r>
                        <a:rPr lang="en-IE" b="1" dirty="0">
                          <a:solidFill>
                            <a:schemeClr val="tx1"/>
                          </a:solidFill>
                        </a:rPr>
                        <a:t>09</a:t>
                      </a:r>
                      <a:r>
                        <a:rPr lang="en-IE" b="1" dirty="0">
                          <a:solidFill>
                            <a:schemeClr val="tx1"/>
                          </a:solidFill>
                          <a:sym typeface="Wingdings" panose="05000000000000000000" pitchFamily="2" charset="2"/>
                        </a:rPr>
                        <a:t>:00 am – 09:30 am</a:t>
                      </a:r>
                    </a:p>
                  </a:txBody>
                  <a:tcP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E" b="0" dirty="0">
                          <a:solidFill>
                            <a:schemeClr val="tx1"/>
                          </a:solidFill>
                        </a:rPr>
                        <a:t>Introduction, setup and overview of Fabric Analytics platform</a:t>
                      </a:r>
                    </a:p>
                  </a:txBody>
                  <a:tcP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02943203"/>
                  </a:ext>
                </a:extLst>
              </a:tr>
              <a:tr h="523681">
                <a:tc>
                  <a:txBody>
                    <a:bodyPr/>
                    <a:lstStyle/>
                    <a:p>
                      <a:r>
                        <a:rPr lang="en-IE" b="1" dirty="0">
                          <a:solidFill>
                            <a:schemeClr val="tx1"/>
                          </a:solidFill>
                        </a:rPr>
                        <a:t>09:30 am – 10:45 am</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E" b="0" dirty="0">
                          <a:solidFill>
                            <a:schemeClr val="tx1"/>
                          </a:solidFill>
                        </a:rPr>
                        <a:t>Ingest data using Fabric Data Factory, Copy Job and Mirroring</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3040509"/>
                  </a:ext>
                </a:extLst>
              </a:tr>
              <a:tr h="523681">
                <a:tc>
                  <a:txBody>
                    <a:bodyPr/>
                    <a:lstStyle/>
                    <a:p>
                      <a:r>
                        <a:rPr lang="en-IE" b="1" dirty="0">
                          <a:solidFill>
                            <a:schemeClr val="tx1"/>
                          </a:solidFill>
                        </a:rPr>
                        <a:t>10:45 am – 11:00 am</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E" b="0" dirty="0">
                          <a:solidFill>
                            <a:schemeClr val="tx1"/>
                          </a:solidFill>
                        </a:rPr>
                        <a:t>Break</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01036647"/>
                  </a:ext>
                </a:extLst>
              </a:tr>
              <a:tr h="523681">
                <a:tc>
                  <a:txBody>
                    <a:bodyPr/>
                    <a:lstStyle/>
                    <a:p>
                      <a:r>
                        <a:rPr lang="en-IE" b="1" dirty="0">
                          <a:solidFill>
                            <a:schemeClr val="tx1"/>
                          </a:solidFill>
                        </a:rPr>
                        <a:t>11:00 am – 12</a:t>
                      </a:r>
                      <a:r>
                        <a:rPr lang="en-IE" b="1" dirty="0">
                          <a:solidFill>
                            <a:schemeClr val="tx1"/>
                          </a:solidFill>
                          <a:sym typeface="Wingdings" panose="05000000000000000000" pitchFamily="2" charset="2"/>
                        </a:rPr>
                        <a:t>:00 pm</a:t>
                      </a:r>
                      <a:endParaRPr lang="en-IE" b="1" dirty="0">
                        <a:solidFill>
                          <a:schemeClr val="tx1"/>
                        </a:solidFill>
                      </a:endParaRP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E" b="0" dirty="0">
                          <a:solidFill>
                            <a:schemeClr val="tx1"/>
                          </a:solidFill>
                        </a:rPr>
                        <a:t>Transform data using Spark and SQL</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54495430"/>
                  </a:ext>
                </a:extLst>
              </a:tr>
              <a:tr h="523681">
                <a:tc>
                  <a:txBody>
                    <a:bodyPr/>
                    <a:lstStyle/>
                    <a:p>
                      <a:r>
                        <a:rPr lang="en-IE" b="1" dirty="0">
                          <a:solidFill>
                            <a:schemeClr val="tx1"/>
                          </a:solidFill>
                        </a:rPr>
                        <a:t>12:00 pm – 01:00 pm</a:t>
                      </a: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IE" b="0" dirty="0">
                          <a:solidFill>
                            <a:schemeClr val="tx1"/>
                          </a:solidFill>
                        </a:rPr>
                        <a:t>Lunch break</a:t>
                      </a: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26579894"/>
                  </a:ext>
                </a:extLst>
              </a:tr>
              <a:tr h="523681">
                <a:tc>
                  <a:txBody>
                    <a:bodyPr/>
                    <a:lstStyle/>
                    <a:p>
                      <a:r>
                        <a:rPr lang="en-IE" b="1" dirty="0">
                          <a:solidFill>
                            <a:schemeClr val="tx1"/>
                          </a:solidFill>
                        </a:rPr>
                        <a:t>01:00 pm – 02:00 pm</a:t>
                      </a: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IE" b="0" dirty="0">
                          <a:solidFill>
                            <a:schemeClr val="tx1"/>
                          </a:solidFill>
                        </a:rPr>
                        <a:t>Query data using Fabric Data Agents and interact with </a:t>
                      </a:r>
                      <a:r>
                        <a:rPr lang="en-IE" b="0" dirty="0" err="1">
                          <a:solidFill>
                            <a:schemeClr val="tx1"/>
                          </a:solidFill>
                        </a:rPr>
                        <a:t>OneLake</a:t>
                      </a:r>
                      <a:endParaRPr lang="en-IE" b="0" dirty="0">
                        <a:solidFill>
                          <a:schemeClr val="tx1"/>
                        </a:solidFill>
                      </a:endParaRP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863879080"/>
                  </a:ext>
                </a:extLst>
              </a:tr>
              <a:tr h="523681">
                <a:tc>
                  <a:txBody>
                    <a:bodyPr/>
                    <a:lstStyle/>
                    <a:p>
                      <a:r>
                        <a:rPr lang="en-IE" b="1" dirty="0">
                          <a:solidFill>
                            <a:schemeClr val="tx1"/>
                          </a:solidFill>
                        </a:rPr>
                        <a:t>02:00 pm – 02:15 pm</a:t>
                      </a: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IE" b="0" dirty="0">
                          <a:solidFill>
                            <a:schemeClr val="tx1"/>
                          </a:solidFill>
                        </a:rPr>
                        <a:t>Break</a:t>
                      </a: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033036328"/>
                  </a:ext>
                </a:extLst>
              </a:tr>
              <a:tr h="523681">
                <a:tc>
                  <a:txBody>
                    <a:bodyPr/>
                    <a:lstStyle/>
                    <a:p>
                      <a:r>
                        <a:rPr lang="en-IE" b="1" dirty="0">
                          <a:solidFill>
                            <a:schemeClr val="tx1"/>
                          </a:solidFill>
                        </a:rPr>
                        <a:t>02:15 pm – 03:45 pm</a:t>
                      </a: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IE" b="0" dirty="0">
                          <a:solidFill>
                            <a:schemeClr val="tx1"/>
                          </a:solidFill>
                        </a:rPr>
                        <a:t>Monitoring, admin, capacities and automation</a:t>
                      </a: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87353652"/>
                  </a:ext>
                </a:extLst>
              </a:tr>
              <a:tr h="523681">
                <a:tc>
                  <a:txBody>
                    <a:bodyPr/>
                    <a:lstStyle/>
                    <a:p>
                      <a:r>
                        <a:rPr lang="en-IE" b="1" dirty="0">
                          <a:solidFill>
                            <a:schemeClr val="tx1"/>
                          </a:solidFill>
                        </a:rPr>
                        <a:t>03:45 pm – 04:00 pm</a:t>
                      </a: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IE" b="0" dirty="0">
                          <a:solidFill>
                            <a:schemeClr val="tx1"/>
                          </a:solidFill>
                        </a:rPr>
                        <a:t>Break</a:t>
                      </a: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86618864"/>
                  </a:ext>
                </a:extLst>
              </a:tr>
              <a:tr h="523681">
                <a:tc>
                  <a:txBody>
                    <a:bodyPr/>
                    <a:lstStyle/>
                    <a:p>
                      <a:r>
                        <a:rPr lang="en-IE" b="1" dirty="0">
                          <a:solidFill>
                            <a:schemeClr val="tx1"/>
                          </a:solidFill>
                        </a:rPr>
                        <a:t>04:00 pm – 05:00 pm</a:t>
                      </a: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IE" b="0" dirty="0">
                          <a:solidFill>
                            <a:schemeClr val="tx1"/>
                          </a:solidFill>
                        </a:rPr>
                        <a:t>Wrap up and Q&amp;A</a:t>
                      </a:r>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311721707"/>
                  </a:ext>
                </a:extLst>
              </a:tr>
            </a:tbl>
          </a:graphicData>
        </a:graphic>
      </p:graphicFrame>
    </p:spTree>
    <p:extLst>
      <p:ext uri="{BB962C8B-B14F-4D97-AF65-F5344CB8AC3E}">
        <p14:creationId xmlns:p14="http://schemas.microsoft.com/office/powerpoint/2010/main" val="90714098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9F95E6-957F-973F-4F61-6484F118CC0F}"/>
            </a:ext>
          </a:extLst>
        </p:cNvPr>
        <p:cNvGrpSpPr/>
        <p:nvPr/>
      </p:nvGrpSpPr>
      <p:grpSpPr>
        <a:xfrm>
          <a:off x="0" y="0"/>
          <a:ext cx="0" cy="0"/>
          <a:chOff x="0" y="0"/>
          <a:chExt cx="0" cy="0"/>
        </a:xfrm>
      </p:grpSpPr>
      <p:pic>
        <p:nvPicPr>
          <p:cNvPr id="8" name="!!Fabric">
            <a:extLst>
              <a:ext uri="{FF2B5EF4-FFF2-40B4-BE49-F238E27FC236}">
                <a16:creationId xmlns:a16="http://schemas.microsoft.com/office/drawing/2014/main" id="{FE2A20AE-2D01-5879-1A17-752CD87FB993}"/>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735340" y="632928"/>
            <a:ext cx="714017" cy="714017"/>
          </a:xfrm>
          <a:prstGeom prst="rect">
            <a:avLst/>
          </a:prstGeom>
        </p:spPr>
      </p:pic>
      <p:cxnSp>
        <p:nvCxnSpPr>
          <p:cNvPr id="4" name="Straight Connector 3">
            <a:extLst>
              <a:ext uri="{FF2B5EF4-FFF2-40B4-BE49-F238E27FC236}">
                <a16:creationId xmlns:a16="http://schemas.microsoft.com/office/drawing/2014/main" id="{DABE7995-C54E-2D8F-2E63-7505CE646F4C}"/>
              </a:ext>
              <a:ext uri="{C183D7F6-B498-43B3-948B-1728B52AA6E4}">
                <adec:decorative xmlns:adec="http://schemas.microsoft.com/office/drawing/2017/decorative" val="1"/>
              </a:ext>
            </a:extLst>
          </p:cNvPr>
          <p:cNvCxnSpPr>
            <a:cxnSpLocks/>
          </p:cNvCxnSpPr>
          <p:nvPr/>
        </p:nvCxnSpPr>
        <p:spPr>
          <a:xfrm>
            <a:off x="1766258" y="503636"/>
            <a:ext cx="0" cy="991014"/>
          </a:xfrm>
          <a:prstGeom prst="line">
            <a:avLst/>
          </a:prstGeom>
          <a:ln w="19050">
            <a:solidFill>
              <a:schemeClr val="tx1">
                <a:alpha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7263C8B2-0B11-9A86-82ED-AEC7043716F3}"/>
              </a:ext>
            </a:extLst>
          </p:cNvPr>
          <p:cNvSpPr txBox="1">
            <a:spLocks/>
          </p:cNvSpPr>
          <p:nvPr/>
        </p:nvSpPr>
        <p:spPr>
          <a:xfrm>
            <a:off x="2027245" y="494908"/>
            <a:ext cx="9427138" cy="553998"/>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3600" b="0"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rPr>
              <a:t>Microsoft Fabric</a:t>
            </a:r>
          </a:p>
        </p:txBody>
      </p:sp>
      <p:sp>
        <p:nvSpPr>
          <p:cNvPr id="6" name="Text Placeholder 103">
            <a:extLst>
              <a:ext uri="{FF2B5EF4-FFF2-40B4-BE49-F238E27FC236}">
                <a16:creationId xmlns:a16="http://schemas.microsoft.com/office/drawing/2014/main" id="{BCA6DF34-2A7D-5410-02CB-AF8DF3FC4B77}"/>
              </a:ext>
            </a:extLst>
          </p:cNvPr>
          <p:cNvSpPr txBox="1">
            <a:spLocks/>
          </p:cNvSpPr>
          <p:nvPr/>
        </p:nvSpPr>
        <p:spPr>
          <a:xfrm>
            <a:off x="2027245" y="1039774"/>
            <a:ext cx="9427138" cy="369332"/>
          </a:xfrm>
          <a:prstGeom prst="rect">
            <a:avLst/>
          </a:prstGeom>
        </p:spPr>
        <p:txBody>
          <a:bodyPr vert="horz" wrap="square" lIns="0" tIns="0" rIns="0" bIns="0" rtlCol="0" anchor="t">
            <a:spAutoFit/>
          </a:bodyPr>
          <a:lstStyle>
            <a:lvl1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70000">
                      <a:srgbClr val="49C5B1"/>
                    </a:gs>
                    <a:gs pos="0">
                      <a:srgbClr val="8DE971"/>
                    </a:gs>
                  </a:gsLst>
                  <a:path path="circle">
                    <a:fillToRect l="100000" t="100000"/>
                  </a:path>
                </a:gradFill>
                <a:latin typeface="+mj-lt"/>
                <a:ea typeface="+mn-ea"/>
                <a:cs typeface="Segoe UI" panose="020B0502040204020203" pitchFamily="34" charset="0"/>
              </a:defRPr>
            </a:lvl1pPr>
            <a:lvl2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2pPr>
            <a:lvl3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3pPr>
            <a:lvl4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4pPr>
            <a:lvl5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1340707" rtl="0" eaLnBrk="1" fontAlgn="base" latinLnBrk="0" hangingPunct="1">
              <a:lnSpc>
                <a:spcPct val="100000"/>
              </a:lnSpc>
              <a:spcBef>
                <a:spcPct val="0"/>
              </a:spcBef>
              <a:spcAft>
                <a:spcPct val="0"/>
              </a:spcAft>
              <a:buClrTx/>
              <a:buSzPct val="90000"/>
              <a:buFont typeface="Wingdings" panose="05000000000000000000" pitchFamily="2" charset="2"/>
              <a:buNone/>
              <a:tabLst>
                <a:tab pos="1636660" algn="l"/>
              </a:tabLst>
              <a:defRPr/>
            </a:pPr>
            <a:r>
              <a:rPr kumimoji="0" lang="en-US" sz="24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t>The unified data platform for AI transformation</a:t>
            </a:r>
          </a:p>
        </p:txBody>
      </p:sp>
      <p:grpSp>
        <p:nvGrpSpPr>
          <p:cNvPr id="2" name="Group 1" descr="At the top is Data Factory, Data Engineering, Data Warehouse, Data Science, Real-Time Intelligence, and Power BI.&#10;&#10;Below this going across is AI, OneLake, and Purview.">
            <a:extLst>
              <a:ext uri="{FF2B5EF4-FFF2-40B4-BE49-F238E27FC236}">
                <a16:creationId xmlns:a16="http://schemas.microsoft.com/office/drawing/2014/main" id="{3F4035E4-D381-015B-EAE1-4F65B37D79E2}"/>
              </a:ext>
            </a:extLst>
          </p:cNvPr>
          <p:cNvGrpSpPr/>
          <p:nvPr/>
        </p:nvGrpSpPr>
        <p:grpSpPr>
          <a:xfrm>
            <a:off x="599439" y="2115376"/>
            <a:ext cx="11052869" cy="3892770"/>
            <a:chOff x="599439" y="2115376"/>
            <a:chExt cx="11052869" cy="3892770"/>
          </a:xfrm>
        </p:grpSpPr>
        <p:sp>
          <p:nvSpPr>
            <p:cNvPr id="7" name="Rounded Rectangle 6">
              <a:extLst>
                <a:ext uri="{FF2B5EF4-FFF2-40B4-BE49-F238E27FC236}">
                  <a16:creationId xmlns:a16="http://schemas.microsoft.com/office/drawing/2014/main" id="{9E06AB68-AE49-B114-2078-A1566046E232}"/>
                </a:ext>
              </a:extLst>
            </p:cNvPr>
            <p:cNvSpPr/>
            <p:nvPr/>
          </p:nvSpPr>
          <p:spPr>
            <a:xfrm>
              <a:off x="2483666"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0" name="Rounded Rectangle 9">
              <a:extLst>
                <a:ext uri="{FF2B5EF4-FFF2-40B4-BE49-F238E27FC236}">
                  <a16:creationId xmlns:a16="http://schemas.microsoft.com/office/drawing/2014/main" id="{0497601E-5E7D-1360-BED7-EB8D7C52DCE6}"/>
                </a:ext>
              </a:extLst>
            </p:cNvPr>
            <p:cNvSpPr/>
            <p:nvPr/>
          </p:nvSpPr>
          <p:spPr>
            <a:xfrm>
              <a:off x="3961219"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1" name="Rounded Rectangle 14">
              <a:extLst>
                <a:ext uri="{FF2B5EF4-FFF2-40B4-BE49-F238E27FC236}">
                  <a16:creationId xmlns:a16="http://schemas.microsoft.com/office/drawing/2014/main" id="{AE455507-66C2-8467-F753-569761FD2550}"/>
                </a:ext>
              </a:extLst>
            </p:cNvPr>
            <p:cNvSpPr/>
            <p:nvPr/>
          </p:nvSpPr>
          <p:spPr>
            <a:xfrm>
              <a:off x="1000752"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2" name="Rounded Rectangle 18">
              <a:extLst>
                <a:ext uri="{FF2B5EF4-FFF2-40B4-BE49-F238E27FC236}">
                  <a16:creationId xmlns:a16="http://schemas.microsoft.com/office/drawing/2014/main" id="{9C081F53-EB1A-736B-6796-E78641A5047D}"/>
                </a:ext>
              </a:extLst>
            </p:cNvPr>
            <p:cNvSpPr/>
            <p:nvPr/>
          </p:nvSpPr>
          <p:spPr>
            <a:xfrm>
              <a:off x="5461223"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4" name="Rounded Rectangle 19">
              <a:extLst>
                <a:ext uri="{FF2B5EF4-FFF2-40B4-BE49-F238E27FC236}">
                  <a16:creationId xmlns:a16="http://schemas.microsoft.com/office/drawing/2014/main" id="{5D666C6D-87B5-969B-87C6-897375961F57}"/>
                </a:ext>
              </a:extLst>
            </p:cNvPr>
            <p:cNvSpPr/>
            <p:nvPr/>
          </p:nvSpPr>
          <p:spPr>
            <a:xfrm>
              <a:off x="8424796"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6" name="Rounded Rectangle 18">
              <a:extLst>
                <a:ext uri="{FF2B5EF4-FFF2-40B4-BE49-F238E27FC236}">
                  <a16:creationId xmlns:a16="http://schemas.microsoft.com/office/drawing/2014/main" id="{8347A423-639A-A010-47D2-026A0DBEDCE8}"/>
                </a:ext>
              </a:extLst>
            </p:cNvPr>
            <p:cNvSpPr/>
            <p:nvPr/>
          </p:nvSpPr>
          <p:spPr>
            <a:xfrm>
              <a:off x="6944545"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7" name="Rounded Rectangle 19">
              <a:extLst>
                <a:ext uri="{FF2B5EF4-FFF2-40B4-BE49-F238E27FC236}">
                  <a16:creationId xmlns:a16="http://schemas.microsoft.com/office/drawing/2014/main" id="{5F0E701D-14C1-A275-8103-385DFCE0A9CC}"/>
                </a:ext>
              </a:extLst>
            </p:cNvPr>
            <p:cNvSpPr/>
            <p:nvPr/>
          </p:nvSpPr>
          <p:spPr>
            <a:xfrm>
              <a:off x="9923404"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21" name="Rounded Rectangle 48">
              <a:extLst>
                <a:ext uri="{FF2B5EF4-FFF2-40B4-BE49-F238E27FC236}">
                  <a16:creationId xmlns:a16="http://schemas.microsoft.com/office/drawing/2014/main" id="{6101CEE4-0DA7-4725-01C9-CF787FFBD21C}"/>
                </a:ext>
              </a:extLst>
            </p:cNvPr>
            <p:cNvSpPr/>
            <p:nvPr/>
          </p:nvSpPr>
          <p:spPr>
            <a:xfrm>
              <a:off x="998994" y="4556243"/>
              <a:ext cx="10237313" cy="534170"/>
            </a:xfrm>
            <a:prstGeom prst="roundRect">
              <a:avLst>
                <a:gd name="adj" fmla="val 10405"/>
              </a:avLst>
            </a:prstGeom>
            <a:solidFill>
              <a:srgbClr val="3A4953">
                <a:alpha val="5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82880" numCol="1" spcCol="0" rtlCol="0" fromWordArt="0" anchor="b" anchorCtr="0" forceAA="0" compatLnSpc="1">
              <a:prstTxWarp prst="textNoShape">
                <a:avLst/>
              </a:prstTxWarp>
              <a:noAutofit/>
            </a:bodyPr>
            <a:lstStyle/>
            <a:p>
              <a:pPr marL="0" marR="0" lvl="0" indent="0" algn="ctr" defTabSz="564085"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gradFill>
                  <a:gsLst>
                    <a:gs pos="74138">
                      <a:srgbClr val="FFFFFF"/>
                    </a:gs>
                    <a:gs pos="55000">
                      <a:srgbClr val="FFFFFF"/>
                    </a:gs>
                  </a:gsLst>
                  <a:path path="circle">
                    <a:fillToRect l="100000" t="100000"/>
                  </a:path>
                </a:gradFill>
                <a:effectLst/>
                <a:uLnTx/>
                <a:uFillTx/>
                <a:latin typeface="Segoe UI Semibold"/>
                <a:ea typeface="+mn-ea"/>
                <a:cs typeface="Segoe UI" pitchFamily="34" charset="0"/>
              </a:endParaRPr>
            </a:p>
          </p:txBody>
        </p:sp>
        <p:pic>
          <p:nvPicPr>
            <p:cNvPr id="26" name="Picture 25" descr="Logo, company name&#10;&#10;Description automatically generated">
              <a:extLst>
                <a:ext uri="{FF2B5EF4-FFF2-40B4-BE49-F238E27FC236}">
                  <a16:creationId xmlns:a16="http://schemas.microsoft.com/office/drawing/2014/main" id="{1024AEED-877A-C5C5-EC26-B046B4194FFA}"/>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7916" r="-7916"/>
            <a:stretch/>
          </p:blipFill>
          <p:spPr>
            <a:xfrm>
              <a:off x="5276854" y="4660400"/>
              <a:ext cx="401025" cy="346891"/>
            </a:xfrm>
            <a:prstGeom prst="rect">
              <a:avLst/>
            </a:prstGeom>
            <a:noFill/>
            <a:ln>
              <a:noFill/>
            </a:ln>
            <a:effectLst/>
          </p:spPr>
        </p:pic>
        <p:sp>
          <p:nvSpPr>
            <p:cNvPr id="27" name="Rounded Rectangle 45">
              <a:extLst>
                <a:ext uri="{FF2B5EF4-FFF2-40B4-BE49-F238E27FC236}">
                  <a16:creationId xmlns:a16="http://schemas.microsoft.com/office/drawing/2014/main" id="{E30FADF9-13E1-C3C1-B057-16E71BE1495F}"/>
                </a:ext>
              </a:extLst>
            </p:cNvPr>
            <p:cNvSpPr/>
            <p:nvPr/>
          </p:nvSpPr>
          <p:spPr>
            <a:xfrm>
              <a:off x="5943325" y="4682715"/>
              <a:ext cx="861583" cy="282357"/>
            </a:xfrm>
            <a:prstGeom prst="roundRect">
              <a:avLst>
                <a:gd name="adj" fmla="val 4528"/>
              </a:avLst>
            </a:prstGeom>
            <a:no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rPr>
                <a:t>OneLake</a:t>
              </a:r>
            </a:p>
          </p:txBody>
        </p:sp>
        <p:sp>
          <p:nvSpPr>
            <p:cNvPr id="28" name="Rounded Rectangle 48">
              <a:extLst>
                <a:ext uri="{FF2B5EF4-FFF2-40B4-BE49-F238E27FC236}">
                  <a16:creationId xmlns:a16="http://schemas.microsoft.com/office/drawing/2014/main" id="{CA1A0138-8947-572F-1554-C4B2F9778967}"/>
                </a:ext>
              </a:extLst>
            </p:cNvPr>
            <p:cNvSpPr/>
            <p:nvPr/>
          </p:nvSpPr>
          <p:spPr>
            <a:xfrm>
              <a:off x="1001726" y="5135908"/>
              <a:ext cx="10237313" cy="552234"/>
            </a:xfrm>
            <a:prstGeom prst="roundRect">
              <a:avLst>
                <a:gd name="adj" fmla="val 14582"/>
              </a:avLst>
            </a:prstGeom>
            <a:solidFill>
              <a:srgbClr val="3A4953">
                <a:alpha val="5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82880" numCol="1" spcCol="0" rtlCol="0" fromWordArt="0" anchor="b" anchorCtr="0" forceAA="0" compatLnSpc="1">
              <a:prstTxWarp prst="textNoShape">
                <a:avLst/>
              </a:prstTxWarp>
              <a:noAutofit/>
            </a:bodyPr>
            <a:lstStyle/>
            <a:p>
              <a:pPr marL="0" marR="0" lvl="0" indent="0" algn="ctr" defTabSz="564085"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gradFill>
                  <a:gsLst>
                    <a:gs pos="74138">
                      <a:srgbClr val="FFFFFF"/>
                    </a:gs>
                    <a:gs pos="55000">
                      <a:srgbClr val="FFFFFF"/>
                    </a:gs>
                  </a:gsLst>
                  <a:path path="circle">
                    <a:fillToRect l="100000" t="100000"/>
                  </a:path>
                </a:gradFill>
                <a:effectLst/>
                <a:uLnTx/>
                <a:uFillTx/>
                <a:latin typeface="Segoe UI Semibold"/>
                <a:ea typeface="+mn-ea"/>
                <a:cs typeface="Segoe UI" pitchFamily="34" charset="0"/>
              </a:endParaRPr>
            </a:p>
          </p:txBody>
        </p:sp>
        <p:sp>
          <p:nvSpPr>
            <p:cNvPr id="29" name="Rounded Rectangle 45">
              <a:extLst>
                <a:ext uri="{FF2B5EF4-FFF2-40B4-BE49-F238E27FC236}">
                  <a16:creationId xmlns:a16="http://schemas.microsoft.com/office/drawing/2014/main" id="{42942871-AB74-8A82-B753-E33CFFEF5898}"/>
                </a:ext>
              </a:extLst>
            </p:cNvPr>
            <p:cNvSpPr/>
            <p:nvPr/>
          </p:nvSpPr>
          <p:spPr>
            <a:xfrm>
              <a:off x="5935310" y="5243069"/>
              <a:ext cx="794705" cy="282357"/>
            </a:xfrm>
            <a:prstGeom prst="roundRect">
              <a:avLst>
                <a:gd name="adj" fmla="val 4528"/>
              </a:avLst>
            </a:prstGeom>
            <a:no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rPr>
                <a:t>Purview</a:t>
              </a:r>
            </a:p>
          </p:txBody>
        </p:sp>
        <p:sp>
          <p:nvSpPr>
            <p:cNvPr id="30" name="Rounded Rectangle 48">
              <a:extLst>
                <a:ext uri="{FF2B5EF4-FFF2-40B4-BE49-F238E27FC236}">
                  <a16:creationId xmlns:a16="http://schemas.microsoft.com/office/drawing/2014/main" id="{DC5A363A-0E23-AB57-90D9-3ABFF32632EE}"/>
                </a:ext>
              </a:extLst>
            </p:cNvPr>
            <p:cNvSpPr/>
            <p:nvPr/>
          </p:nvSpPr>
          <p:spPr>
            <a:xfrm>
              <a:off x="1001726" y="3958919"/>
              <a:ext cx="10237313" cy="552234"/>
            </a:xfrm>
            <a:prstGeom prst="roundRect">
              <a:avLst>
                <a:gd name="adj" fmla="val 14582"/>
              </a:avLst>
            </a:prstGeom>
            <a:solidFill>
              <a:srgbClr val="3A4953">
                <a:alpha val="5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82880" numCol="1" spcCol="0" rtlCol="0" fromWordArt="0" anchor="b" anchorCtr="0" forceAA="0" compatLnSpc="1">
              <a:prstTxWarp prst="textNoShape">
                <a:avLst/>
              </a:prstTxWarp>
              <a:noAutofit/>
            </a:bodyPr>
            <a:lstStyle/>
            <a:p>
              <a:pPr marL="0" marR="0" lvl="0" indent="0" algn="ctr" defTabSz="564085"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gradFill>
                  <a:gsLst>
                    <a:gs pos="74138">
                      <a:srgbClr val="FFFFFF"/>
                    </a:gs>
                    <a:gs pos="55000">
                      <a:srgbClr val="FFFFFF"/>
                    </a:gs>
                  </a:gsLst>
                  <a:path path="circle">
                    <a:fillToRect l="100000" t="100000"/>
                  </a:path>
                </a:gradFill>
                <a:effectLst/>
                <a:uLnTx/>
                <a:uFillTx/>
                <a:latin typeface="Segoe UI Semibold"/>
                <a:ea typeface="+mn-ea"/>
                <a:cs typeface="Segoe UI" pitchFamily="34" charset="0"/>
              </a:endParaRPr>
            </a:p>
          </p:txBody>
        </p:sp>
        <p:pic>
          <p:nvPicPr>
            <p:cNvPr id="31" name="Picture 30">
              <a:extLst>
                <a:ext uri="{FF2B5EF4-FFF2-40B4-BE49-F238E27FC236}">
                  <a16:creationId xmlns:a16="http://schemas.microsoft.com/office/drawing/2014/main" id="{1265862B-27A9-53A5-CF40-12A043F76C2B}"/>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5294789" y="5228081"/>
              <a:ext cx="323014" cy="323013"/>
            </a:xfrm>
            <a:prstGeom prst="rect">
              <a:avLst/>
            </a:prstGeom>
          </p:spPr>
        </p:pic>
        <p:pic>
          <p:nvPicPr>
            <p:cNvPr id="32" name="Graphic 80">
              <a:extLst>
                <a:ext uri="{FF2B5EF4-FFF2-40B4-BE49-F238E27FC236}">
                  <a16:creationId xmlns:a16="http://schemas.microsoft.com/office/drawing/2014/main" id="{0086A62D-BCE5-E360-AF9B-4B0052ECEFD9}"/>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p:blipFill>
          <p:spPr>
            <a:xfrm>
              <a:off x="5280008" y="4063051"/>
              <a:ext cx="376174" cy="376174"/>
            </a:xfrm>
            <a:prstGeom prst="rect">
              <a:avLst/>
            </a:prstGeom>
          </p:spPr>
        </p:pic>
        <p:sp>
          <p:nvSpPr>
            <p:cNvPr id="33" name="Rounded Rectangle 45">
              <a:extLst>
                <a:ext uri="{FF2B5EF4-FFF2-40B4-BE49-F238E27FC236}">
                  <a16:creationId xmlns:a16="http://schemas.microsoft.com/office/drawing/2014/main" id="{9E6B33FA-DCAA-4AFE-725F-DE6EF39AC76F}"/>
                </a:ext>
              </a:extLst>
            </p:cNvPr>
            <p:cNvSpPr/>
            <p:nvPr/>
          </p:nvSpPr>
          <p:spPr>
            <a:xfrm>
              <a:off x="5949613" y="4109960"/>
              <a:ext cx="214056" cy="282357"/>
            </a:xfrm>
            <a:prstGeom prst="roundRect">
              <a:avLst>
                <a:gd name="adj" fmla="val 4528"/>
              </a:avLst>
            </a:prstGeom>
            <a:no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rPr>
                <a:t>AI</a:t>
              </a:r>
            </a:p>
          </p:txBody>
        </p:sp>
        <p:sp>
          <p:nvSpPr>
            <p:cNvPr id="34" name="Rounded Rectangle 38">
              <a:extLst>
                <a:ext uri="{FF2B5EF4-FFF2-40B4-BE49-F238E27FC236}">
                  <a16:creationId xmlns:a16="http://schemas.microsoft.com/office/drawing/2014/main" id="{6033F0DB-BD0E-4555-470A-30C777CFBF99}"/>
                </a:ext>
              </a:extLst>
            </p:cNvPr>
            <p:cNvSpPr/>
            <p:nvPr/>
          </p:nvSpPr>
          <p:spPr bwMode="auto">
            <a:xfrm>
              <a:off x="599439" y="2115376"/>
              <a:ext cx="11052869" cy="3892770"/>
            </a:xfrm>
            <a:prstGeom prst="roundRect">
              <a:avLst>
                <a:gd name="adj" fmla="val 5272"/>
              </a:avLst>
            </a:prstGeom>
            <a:ln w="12700" cap="rnd">
              <a:gradFill flip="none" rotWithShape="1">
                <a:gsLst>
                  <a:gs pos="0">
                    <a:srgbClr val="F65567"/>
                  </a:gs>
                  <a:gs pos="32000">
                    <a:srgbClr val="AC35AF"/>
                  </a:gs>
                  <a:gs pos="68000">
                    <a:srgbClr val="0A6BBA"/>
                  </a:gs>
                  <a:gs pos="100000">
                    <a:srgbClr val="31858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36" name="Rounded Rectangle 14">
              <a:extLst>
                <a:ext uri="{FF2B5EF4-FFF2-40B4-BE49-F238E27FC236}">
                  <a16:creationId xmlns:a16="http://schemas.microsoft.com/office/drawing/2014/main" id="{03477DC4-E1DA-4A26-6BF0-451F75EB86D2}"/>
                </a:ext>
              </a:extLst>
            </p:cNvPr>
            <p:cNvSpPr/>
            <p:nvPr/>
          </p:nvSpPr>
          <p:spPr>
            <a:xfrm>
              <a:off x="1187845" y="3147662"/>
              <a:ext cx="941448" cy="447556"/>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Data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Factory</a:t>
              </a:r>
            </a:p>
          </p:txBody>
        </p:sp>
        <p:pic>
          <p:nvPicPr>
            <p:cNvPr id="37" name="Graphic 36">
              <a:extLst>
                <a:ext uri="{FF2B5EF4-FFF2-40B4-BE49-F238E27FC236}">
                  <a16:creationId xmlns:a16="http://schemas.microsoft.com/office/drawing/2014/main" id="{BD3DCF63-DAA6-C380-2EAE-4C439AD4D93F}"/>
                </a:ext>
              </a:extLst>
            </p:cNvPr>
            <p:cNvPicPr>
              <a:picLocks noChangeAspect="1"/>
            </p:cNvPicPr>
            <p:nvPr/>
          </p:nvPicPr>
          <p:blipFill rotWithShape="1">
            <a:blip r:embed="rId8">
              <a:extLst>
                <a:ext uri="{96DAC541-7B7A-43D3-8B79-37D633B846F1}">
                  <asvg:svgBlip xmlns:asvg="http://schemas.microsoft.com/office/drawing/2016/SVG/main" r:embed="rId9"/>
                </a:ext>
              </a:extLst>
            </a:blip>
            <a:srcRect l="-7916" r="-7916"/>
            <a:stretch/>
          </p:blipFill>
          <p:spPr>
            <a:xfrm>
              <a:off x="1422377" y="2621774"/>
              <a:ext cx="472385" cy="407820"/>
            </a:xfrm>
            <a:prstGeom prst="rect">
              <a:avLst/>
            </a:prstGeom>
            <a:effectLst/>
          </p:spPr>
        </p:pic>
        <p:sp>
          <p:nvSpPr>
            <p:cNvPr id="38" name="Rounded Rectangle 18">
              <a:extLst>
                <a:ext uri="{FF2B5EF4-FFF2-40B4-BE49-F238E27FC236}">
                  <a16:creationId xmlns:a16="http://schemas.microsoft.com/office/drawing/2014/main" id="{6E62CAEF-44A4-6D6E-A59E-6A118913D0A8}"/>
                </a:ext>
              </a:extLst>
            </p:cNvPr>
            <p:cNvSpPr/>
            <p:nvPr/>
          </p:nvSpPr>
          <p:spPr>
            <a:xfrm>
              <a:off x="5446647" y="3147662"/>
              <a:ext cx="1344787" cy="447556"/>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Real-Time Intelligence</a:t>
              </a:r>
            </a:p>
          </p:txBody>
        </p:sp>
        <p:sp>
          <p:nvSpPr>
            <p:cNvPr id="39" name="Rounded Rectangle 19">
              <a:extLst>
                <a:ext uri="{FF2B5EF4-FFF2-40B4-BE49-F238E27FC236}">
                  <a16:creationId xmlns:a16="http://schemas.microsoft.com/office/drawing/2014/main" id="{49C37EEF-80AE-8EA0-B682-527D7E1FD9B1}"/>
                </a:ext>
              </a:extLst>
            </p:cNvPr>
            <p:cNvSpPr/>
            <p:nvPr/>
          </p:nvSpPr>
          <p:spPr>
            <a:xfrm>
              <a:off x="7111298" y="3259552"/>
              <a:ext cx="982128" cy="223778"/>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Power BI</a:t>
              </a:r>
            </a:p>
          </p:txBody>
        </p:sp>
        <p:pic>
          <p:nvPicPr>
            <p:cNvPr id="40" name="Graphic 39">
              <a:extLst>
                <a:ext uri="{FF2B5EF4-FFF2-40B4-BE49-F238E27FC236}">
                  <a16:creationId xmlns:a16="http://schemas.microsoft.com/office/drawing/2014/main" id="{E8389D52-698D-F75B-A5E5-C8A32D0D94BD}"/>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l="-7916" r="-7916"/>
            <a:stretch/>
          </p:blipFill>
          <p:spPr>
            <a:xfrm>
              <a:off x="7366170" y="2621774"/>
              <a:ext cx="472385" cy="407820"/>
            </a:xfrm>
            <a:prstGeom prst="rect">
              <a:avLst/>
            </a:prstGeom>
          </p:spPr>
        </p:pic>
        <p:pic>
          <p:nvPicPr>
            <p:cNvPr id="41" name="Picture 40">
              <a:extLst>
                <a:ext uri="{FF2B5EF4-FFF2-40B4-BE49-F238E27FC236}">
                  <a16:creationId xmlns:a16="http://schemas.microsoft.com/office/drawing/2014/main" id="{FBE925C0-F223-2043-4048-2365354FDF1C}"/>
                </a:ext>
                <a:ext uri="{C183D7F6-B498-43B3-948B-1728B52AA6E4}">
                  <adec:decorative xmlns:adec="http://schemas.microsoft.com/office/drawing/2017/decorative" val="1"/>
                </a:ext>
              </a:extLst>
            </p:cNvPr>
            <p:cNvPicPr>
              <a:picLocks noChangeAspect="1"/>
            </p:cNvPicPr>
            <p:nvPr/>
          </p:nvPicPr>
          <p:blipFill>
            <a:blip r:embed="rId12">
              <a:extLst>
                <a:ext uri="{28A0092B-C50C-407E-A947-70E740481C1C}">
                  <a14:useLocalDpi xmlns:a14="http://schemas.microsoft.com/office/drawing/2010/main" val="0"/>
                </a:ext>
              </a:extLst>
            </a:blip>
            <a:srcRect/>
            <a:stretch/>
          </p:blipFill>
          <p:spPr>
            <a:xfrm>
              <a:off x="5943749" y="2629157"/>
              <a:ext cx="350583" cy="381885"/>
            </a:xfrm>
            <a:prstGeom prst="rect">
              <a:avLst/>
            </a:prstGeom>
          </p:spPr>
        </p:pic>
        <p:sp>
          <p:nvSpPr>
            <p:cNvPr id="46" name="Rounded Rectangle 15">
              <a:extLst>
                <a:ext uri="{FF2B5EF4-FFF2-40B4-BE49-F238E27FC236}">
                  <a16:creationId xmlns:a16="http://schemas.microsoft.com/office/drawing/2014/main" id="{ADF22753-03BD-AB5B-CA6C-21B756489D68}"/>
                </a:ext>
              </a:extLst>
            </p:cNvPr>
            <p:cNvSpPr/>
            <p:nvPr/>
          </p:nvSpPr>
          <p:spPr>
            <a:xfrm>
              <a:off x="2545815" y="3250731"/>
              <a:ext cx="1191337" cy="223778"/>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Analytics</a:t>
              </a:r>
            </a:p>
          </p:txBody>
        </p:sp>
        <p:pic>
          <p:nvPicPr>
            <p:cNvPr id="47" name="Picture 46">
              <a:extLst>
                <a:ext uri="{FF2B5EF4-FFF2-40B4-BE49-F238E27FC236}">
                  <a16:creationId xmlns:a16="http://schemas.microsoft.com/office/drawing/2014/main" id="{16579694-A595-7DAA-45AF-7D5BE3C68F3D}"/>
                </a:ext>
                <a:ext uri="{C183D7F6-B498-43B3-948B-1728B52AA6E4}">
                  <adec:decorative xmlns:adec="http://schemas.microsoft.com/office/drawing/2017/decorative" val="1"/>
                </a:ext>
              </a:extLst>
            </p:cNvPr>
            <p:cNvPicPr>
              <a:picLocks noChangeAspect="1"/>
            </p:cNvPicPr>
            <p:nvPr/>
          </p:nvPicPr>
          <p:blipFill>
            <a:blip r:embed="rId13"/>
            <a:srcRect/>
            <a:stretch/>
          </p:blipFill>
          <p:spPr>
            <a:xfrm>
              <a:off x="2957666" y="2679501"/>
              <a:ext cx="367634" cy="350980"/>
            </a:xfrm>
            <a:prstGeom prst="rect">
              <a:avLst/>
            </a:prstGeom>
          </p:spPr>
        </p:pic>
        <p:pic>
          <p:nvPicPr>
            <p:cNvPr id="49" name="Picture 45">
              <a:extLst>
                <a:ext uri="{FF2B5EF4-FFF2-40B4-BE49-F238E27FC236}">
                  <a16:creationId xmlns:a16="http://schemas.microsoft.com/office/drawing/2014/main" id="{98545C52-4616-364B-C0F1-D3941A99B875}"/>
                </a:ext>
                <a:ext uri="{C183D7F6-B498-43B3-948B-1728B52AA6E4}">
                  <adec:decorative xmlns:adec="http://schemas.microsoft.com/office/drawing/2017/decorative" val="1"/>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4436338" y="2679501"/>
              <a:ext cx="365396" cy="365396"/>
            </a:xfrm>
            <a:prstGeom prst="rect">
              <a:avLst/>
            </a:prstGeom>
          </p:spPr>
        </p:pic>
        <p:sp>
          <p:nvSpPr>
            <p:cNvPr id="54" name="Text Placeholder 2">
              <a:extLst>
                <a:ext uri="{FF2B5EF4-FFF2-40B4-BE49-F238E27FC236}">
                  <a16:creationId xmlns:a16="http://schemas.microsoft.com/office/drawing/2014/main" id="{EF3458B9-CE60-7577-C13F-0BF961E70F97}"/>
                </a:ext>
              </a:extLst>
            </p:cNvPr>
            <p:cNvSpPr txBox="1">
              <a:spLocks/>
            </p:cNvSpPr>
            <p:nvPr/>
          </p:nvSpPr>
          <p:spPr>
            <a:xfrm>
              <a:off x="4133183" y="3250731"/>
              <a:ext cx="971706" cy="215444"/>
            </a:xfrm>
            <a:prstGeom prst="rect">
              <a:avLst/>
            </a:prstGeom>
          </p:spPr>
          <p:txBody>
            <a:bodyPr wrap="square" lIns="0" tIns="0" rIns="0" bIns="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Segoe UI" panose="020B0502040204020203" pitchFamily="34" charset="0"/>
                </a:rPr>
                <a:t>Databases</a:t>
              </a:r>
            </a:p>
          </p:txBody>
        </p:sp>
        <p:pic>
          <p:nvPicPr>
            <p:cNvPr id="55" name="Picture 54">
              <a:extLst>
                <a:ext uri="{FF2B5EF4-FFF2-40B4-BE49-F238E27FC236}">
                  <a16:creationId xmlns:a16="http://schemas.microsoft.com/office/drawing/2014/main" id="{E3675377-F082-70CC-82E3-5B8BC7240740}"/>
                </a:ext>
                <a:ext uri="{C183D7F6-B498-43B3-948B-1728B52AA6E4}">
                  <adec:decorative xmlns:adec="http://schemas.microsoft.com/office/drawing/2017/decorative" val="1"/>
                </a:ext>
              </a:extLst>
            </p:cNvPr>
            <p:cNvPicPr>
              <a:picLocks noChangeAspect="1"/>
            </p:cNvPicPr>
            <p:nvPr/>
          </p:nvPicPr>
          <p:blipFill>
            <a:blip r:embed="rId16"/>
            <a:srcRect/>
            <a:stretch/>
          </p:blipFill>
          <p:spPr>
            <a:xfrm>
              <a:off x="8924859" y="2682094"/>
              <a:ext cx="315508" cy="326982"/>
            </a:xfrm>
            <a:prstGeom prst="rect">
              <a:avLst/>
            </a:prstGeom>
          </p:spPr>
        </p:pic>
        <p:sp>
          <p:nvSpPr>
            <p:cNvPr id="56" name="Text Placeholder 2">
              <a:extLst>
                <a:ext uri="{FF2B5EF4-FFF2-40B4-BE49-F238E27FC236}">
                  <a16:creationId xmlns:a16="http://schemas.microsoft.com/office/drawing/2014/main" id="{F20E4EC5-EE9D-4244-FF90-4F63B865D040}"/>
                </a:ext>
              </a:extLst>
            </p:cNvPr>
            <p:cNvSpPr txBox="1">
              <a:spLocks/>
            </p:cNvSpPr>
            <p:nvPr/>
          </p:nvSpPr>
          <p:spPr>
            <a:xfrm>
              <a:off x="8590331" y="3147662"/>
              <a:ext cx="984564" cy="430887"/>
            </a:xfrm>
            <a:prstGeom prst="rect">
              <a:avLst/>
            </a:prstGeom>
          </p:spPr>
          <p:txBody>
            <a:bodyPr wrap="square" lIns="0" tIns="0" rIns="0" bIns="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Segoe UI" panose="020B0502040204020203" pitchFamily="34" charset="0"/>
                </a:rPr>
                <a:t>Industry Solutions</a:t>
              </a:r>
            </a:p>
          </p:txBody>
        </p:sp>
        <p:sp>
          <p:nvSpPr>
            <p:cNvPr id="57" name="Text Placeholder 2">
              <a:extLst>
                <a:ext uri="{FF2B5EF4-FFF2-40B4-BE49-F238E27FC236}">
                  <a16:creationId xmlns:a16="http://schemas.microsoft.com/office/drawing/2014/main" id="{4D2F140E-5A05-4941-AB10-54A108EB854F}"/>
                </a:ext>
              </a:extLst>
            </p:cNvPr>
            <p:cNvSpPr txBox="1">
              <a:spLocks/>
            </p:cNvSpPr>
            <p:nvPr/>
          </p:nvSpPr>
          <p:spPr>
            <a:xfrm>
              <a:off x="10016305" y="3147662"/>
              <a:ext cx="1129832" cy="430887"/>
            </a:xfrm>
            <a:prstGeom prst="rect">
              <a:avLst/>
            </a:prstGeom>
          </p:spPr>
          <p:txBody>
            <a:bodyPr wrap="square" lIns="0" tIns="0" rIns="0" bIns="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Segoe UI" panose="020B0502040204020203" pitchFamily="34" charset="0"/>
                </a:rPr>
                <a:t>Partner Workloads</a:t>
              </a:r>
            </a:p>
          </p:txBody>
        </p:sp>
        <p:pic>
          <p:nvPicPr>
            <p:cNvPr id="58" name="Graphic 76">
              <a:extLst>
                <a:ext uri="{FF2B5EF4-FFF2-40B4-BE49-F238E27FC236}">
                  <a16:creationId xmlns:a16="http://schemas.microsoft.com/office/drawing/2014/main" id="{97E350C1-8A9C-AB06-BBAF-D1693FC47954}"/>
                </a:ext>
              </a:extLst>
            </p:cNvPr>
            <p:cNvPicPr>
              <a:picLocks noChangeAspect="1"/>
            </p:cNvPicPr>
            <p:nvPr/>
          </p:nvPicPr>
          <p:blipFill>
            <a:blip r:embed="rId17">
              <a:extLst>
                <a:ext uri="{28A0092B-C50C-407E-A947-70E740481C1C}">
                  <a14:useLocalDpi xmlns:a14="http://schemas.microsoft.com/office/drawing/2010/main" val="0"/>
                </a:ext>
              </a:extLst>
            </a:blip>
            <a:srcRect/>
            <a:stretch/>
          </p:blipFill>
          <p:spPr>
            <a:xfrm>
              <a:off x="10392296" y="2654728"/>
              <a:ext cx="377851" cy="377851"/>
            </a:xfrm>
            <a:prstGeom prst="rect">
              <a:avLst/>
            </a:prstGeom>
          </p:spPr>
        </p:pic>
      </p:grpSp>
    </p:spTree>
    <p:extLst>
      <p:ext uri="{BB962C8B-B14F-4D97-AF65-F5344CB8AC3E}">
        <p14:creationId xmlns:p14="http://schemas.microsoft.com/office/powerpoint/2010/main" val="18869048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50000" fill="hold" nodeType="withEffect">
                                  <p:stCondLst>
                                    <p:cond delay="200"/>
                                  </p:stCondLst>
                                  <p:childTnLst>
                                    <p:animMotion origin="layout" path="M -3.95833E-6 0.02546 L -3.95833E-6 -1.11111E-6 " pathEditMode="relative" rAng="0" ptsTypes="AA">
                                      <p:cBhvr>
                                        <p:cTn id="9" dur="700" fill="hold"/>
                                        <p:tgtEl>
                                          <p:spTgt spid="2"/>
                                        </p:tgtEl>
                                        <p:attrNameLst>
                                          <p:attrName>ppt_x</p:attrName>
                                          <p:attrName>ppt_y</p:attrName>
                                        </p:attrNameLst>
                                      </p:cBhvr>
                                      <p:rCtr x="0" y="-127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A51BB-A518-08CA-919A-7CE5A99F6F30}"/>
              </a:ext>
            </a:extLst>
          </p:cNvPr>
          <p:cNvSpPr>
            <a:spLocks noGrp="1"/>
          </p:cNvSpPr>
          <p:nvPr>
            <p:ph type="title"/>
          </p:nvPr>
        </p:nvSpPr>
        <p:spPr/>
        <p:txBody>
          <a:bodyPr/>
          <a:lstStyle/>
          <a:p>
            <a:r>
              <a:rPr lang="en-IE" dirty="0"/>
              <a:t>Setup</a:t>
            </a:r>
          </a:p>
        </p:txBody>
      </p:sp>
      <p:sp>
        <p:nvSpPr>
          <p:cNvPr id="3" name="Text Placeholder 2">
            <a:extLst>
              <a:ext uri="{FF2B5EF4-FFF2-40B4-BE49-F238E27FC236}">
                <a16:creationId xmlns:a16="http://schemas.microsoft.com/office/drawing/2014/main" id="{AC8DE9CB-D807-965B-44A9-5AB99A6C0B1C}"/>
              </a:ext>
            </a:extLst>
          </p:cNvPr>
          <p:cNvSpPr>
            <a:spLocks noGrp="1"/>
          </p:cNvSpPr>
          <p:nvPr>
            <p:ph type="body" sz="quarter" idx="10"/>
          </p:nvPr>
        </p:nvSpPr>
        <p:spPr/>
        <p:txBody>
          <a:bodyPr/>
          <a:lstStyle/>
          <a:p>
            <a:endParaRPr lang="en-IE"/>
          </a:p>
        </p:txBody>
      </p:sp>
    </p:spTree>
    <p:extLst>
      <p:ext uri="{BB962C8B-B14F-4D97-AF65-F5344CB8AC3E}">
        <p14:creationId xmlns:p14="http://schemas.microsoft.com/office/powerpoint/2010/main" val="96990025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A7304-6BF3-9D62-0001-5890BB4E6F6D}"/>
              </a:ext>
            </a:extLst>
          </p:cNvPr>
          <p:cNvSpPr>
            <a:spLocks noGrp="1"/>
          </p:cNvSpPr>
          <p:nvPr>
            <p:ph type="title"/>
          </p:nvPr>
        </p:nvSpPr>
        <p:spPr/>
        <p:txBody>
          <a:bodyPr/>
          <a:lstStyle/>
          <a:p>
            <a:r>
              <a:rPr lang="en-IE" dirty="0"/>
              <a:t>Architecture</a:t>
            </a:r>
          </a:p>
        </p:txBody>
      </p:sp>
      <p:sp>
        <p:nvSpPr>
          <p:cNvPr id="3" name="Text Placeholder 2">
            <a:extLst>
              <a:ext uri="{FF2B5EF4-FFF2-40B4-BE49-F238E27FC236}">
                <a16:creationId xmlns:a16="http://schemas.microsoft.com/office/drawing/2014/main" id="{89CBF4A5-2BD9-7242-ADED-69D17EC03DCF}"/>
              </a:ext>
            </a:extLst>
          </p:cNvPr>
          <p:cNvSpPr>
            <a:spLocks noGrp="1"/>
          </p:cNvSpPr>
          <p:nvPr>
            <p:ph type="body" sz="quarter" idx="10"/>
          </p:nvPr>
        </p:nvSpPr>
        <p:spPr/>
        <p:txBody>
          <a:bodyPr/>
          <a:lstStyle/>
          <a:p>
            <a:endParaRPr lang="en-IE" dirty="0"/>
          </a:p>
        </p:txBody>
      </p:sp>
    </p:spTree>
    <p:extLst>
      <p:ext uri="{BB962C8B-B14F-4D97-AF65-F5344CB8AC3E}">
        <p14:creationId xmlns:p14="http://schemas.microsoft.com/office/powerpoint/2010/main" val="270361060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36DBE-6002-ED55-191C-D5028B9D3820}"/>
              </a:ext>
            </a:extLst>
          </p:cNvPr>
          <p:cNvSpPr>
            <a:spLocks noGrp="1"/>
          </p:cNvSpPr>
          <p:nvPr>
            <p:ph type="title"/>
          </p:nvPr>
        </p:nvSpPr>
        <p:spPr>
          <a:xfrm>
            <a:off x="585216" y="2417187"/>
            <a:ext cx="6217920" cy="1661993"/>
          </a:xfrm>
        </p:spPr>
        <p:txBody>
          <a:bodyPr/>
          <a:lstStyle/>
          <a:p>
            <a:r>
              <a:rPr lang="en-IE" dirty="0">
                <a:solidFill>
                  <a:schemeClr val="tx1"/>
                </a:solidFill>
              </a:rPr>
              <a:t>Ingest data using Fabric Data Factory, Copy Job and Mirroring</a:t>
            </a:r>
          </a:p>
        </p:txBody>
      </p:sp>
    </p:spTree>
    <p:extLst>
      <p:ext uri="{BB962C8B-B14F-4D97-AF65-F5344CB8AC3E}">
        <p14:creationId xmlns:p14="http://schemas.microsoft.com/office/powerpoint/2010/main" val="3970600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A1C7B2-7DC7-BF52-BF55-0263B5824AA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3EB93AF-00B7-EA6A-D810-D9D69779F0B3}"/>
              </a:ext>
            </a:extLst>
          </p:cNvPr>
          <p:cNvSpPr>
            <a:spLocks noGrp="1"/>
          </p:cNvSpPr>
          <p:nvPr>
            <p:ph type="title"/>
          </p:nvPr>
        </p:nvSpPr>
        <p:spPr>
          <a:xfrm>
            <a:off x="588263" y="-772932"/>
            <a:ext cx="11018520" cy="553998"/>
          </a:xfrm>
        </p:spPr>
        <p:txBody>
          <a:bodyPr/>
          <a:lstStyle/>
          <a:p>
            <a:r>
              <a:rPr lang="en-US" sz="3600" b="0" kern="1200" spc="-50" baseline="0">
                <a:ln>
                  <a:noFill/>
                </a:ln>
                <a:solidFill>
                  <a:srgbClr val="FFFFFF"/>
                </a:solidFill>
                <a:effectLst/>
                <a:latin typeface="Segoe UI Semibold" panose="020B0502040204020203" pitchFamily="34" charset="0"/>
                <a:ea typeface="+mn-ea"/>
                <a:cs typeface="Segoe UI" panose="020B0502040204020203" pitchFamily="34" charset="0"/>
              </a:rPr>
              <a:t>Microsoft Fabric platform slide 13</a:t>
            </a:r>
            <a:endParaRPr lang="en-US"/>
          </a:p>
        </p:txBody>
      </p:sp>
      <p:pic>
        <p:nvPicPr>
          <p:cNvPr id="8" name="!!Fabric">
            <a:extLst>
              <a:ext uri="{FF2B5EF4-FFF2-40B4-BE49-F238E27FC236}">
                <a16:creationId xmlns:a16="http://schemas.microsoft.com/office/drawing/2014/main" id="{280CFE93-FEC6-DA9C-7226-A91EE93FDDE9}"/>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735340" y="632928"/>
            <a:ext cx="714017" cy="714017"/>
          </a:xfrm>
          <a:prstGeom prst="rect">
            <a:avLst/>
          </a:prstGeom>
        </p:spPr>
      </p:pic>
      <p:cxnSp>
        <p:nvCxnSpPr>
          <p:cNvPr id="4" name="Straight Connector 3">
            <a:extLst>
              <a:ext uri="{FF2B5EF4-FFF2-40B4-BE49-F238E27FC236}">
                <a16:creationId xmlns:a16="http://schemas.microsoft.com/office/drawing/2014/main" id="{E8796155-4142-51B0-D9C4-6933C231A4C2}"/>
              </a:ext>
              <a:ext uri="{C183D7F6-B498-43B3-948B-1728B52AA6E4}">
                <adec:decorative xmlns:adec="http://schemas.microsoft.com/office/drawing/2017/decorative" val="1"/>
              </a:ext>
            </a:extLst>
          </p:cNvPr>
          <p:cNvCxnSpPr>
            <a:cxnSpLocks/>
          </p:cNvCxnSpPr>
          <p:nvPr/>
        </p:nvCxnSpPr>
        <p:spPr>
          <a:xfrm>
            <a:off x="1766258" y="503636"/>
            <a:ext cx="0" cy="991014"/>
          </a:xfrm>
          <a:prstGeom prst="line">
            <a:avLst/>
          </a:prstGeom>
          <a:ln w="19050">
            <a:solidFill>
              <a:schemeClr val="tx1">
                <a:alpha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4AB53612-7ED5-5932-05B5-9E29CA26102F}"/>
              </a:ext>
            </a:extLst>
          </p:cNvPr>
          <p:cNvSpPr txBox="1">
            <a:spLocks/>
          </p:cNvSpPr>
          <p:nvPr/>
        </p:nvSpPr>
        <p:spPr>
          <a:xfrm>
            <a:off x="2027245" y="494908"/>
            <a:ext cx="9427138" cy="553998"/>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CA" sz="3600" b="0"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rPr>
              <a:t>Microsoft Fabric</a:t>
            </a:r>
          </a:p>
        </p:txBody>
      </p:sp>
      <p:sp>
        <p:nvSpPr>
          <p:cNvPr id="6" name="Text Placeholder 103">
            <a:extLst>
              <a:ext uri="{FF2B5EF4-FFF2-40B4-BE49-F238E27FC236}">
                <a16:creationId xmlns:a16="http://schemas.microsoft.com/office/drawing/2014/main" id="{1982E2DA-1656-5BC3-6430-A5C0A00D2087}"/>
              </a:ext>
            </a:extLst>
          </p:cNvPr>
          <p:cNvSpPr txBox="1">
            <a:spLocks/>
          </p:cNvSpPr>
          <p:nvPr/>
        </p:nvSpPr>
        <p:spPr>
          <a:xfrm>
            <a:off x="2027245" y="1039774"/>
            <a:ext cx="9427138" cy="369332"/>
          </a:xfrm>
          <a:prstGeom prst="rect">
            <a:avLst/>
          </a:prstGeom>
        </p:spPr>
        <p:txBody>
          <a:bodyPr vert="horz" wrap="square" lIns="0" tIns="0" rIns="0" bIns="0" rtlCol="0" anchor="t">
            <a:spAutoFit/>
          </a:bodyPr>
          <a:lstStyle>
            <a:lvl1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70000">
                      <a:srgbClr val="49C5B1"/>
                    </a:gs>
                    <a:gs pos="0">
                      <a:srgbClr val="8DE971"/>
                    </a:gs>
                  </a:gsLst>
                  <a:path path="circle">
                    <a:fillToRect l="100000" t="100000"/>
                  </a:path>
                </a:gradFill>
                <a:latin typeface="+mj-lt"/>
                <a:ea typeface="+mn-ea"/>
                <a:cs typeface="Segoe UI" panose="020B0502040204020203" pitchFamily="34" charset="0"/>
              </a:defRPr>
            </a:lvl1pPr>
            <a:lvl2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2pPr>
            <a:lvl3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3pPr>
            <a:lvl4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4pPr>
            <a:lvl5pPr marL="127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j-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1340707" rtl="0" eaLnBrk="1" fontAlgn="base" latinLnBrk="0" hangingPunct="1">
              <a:lnSpc>
                <a:spcPct val="100000"/>
              </a:lnSpc>
              <a:spcBef>
                <a:spcPct val="0"/>
              </a:spcBef>
              <a:spcAft>
                <a:spcPct val="0"/>
              </a:spcAft>
              <a:buClrTx/>
              <a:buSzPct val="90000"/>
              <a:buFont typeface="Wingdings" panose="05000000000000000000" pitchFamily="2" charset="2"/>
              <a:buNone/>
              <a:tabLst>
                <a:tab pos="1636660" algn="l"/>
              </a:tabLst>
              <a:defRPr/>
            </a:pPr>
            <a:r>
              <a:rPr kumimoji="0" lang="en-US" sz="2400" b="1" i="0" u="none" strike="noStrike" kern="1200" cap="none" spc="-50" normalizeH="0" baseline="0" noProof="0">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effectLst/>
                <a:uLnTx/>
                <a:uFillTx/>
                <a:latin typeface="Segoe UI Semibold" panose="020B0502040204020203" pitchFamily="34" charset="0"/>
                <a:ea typeface="+mn-ea"/>
                <a:cs typeface="Segoe UI" panose="020B0502040204020203" pitchFamily="34" charset="0"/>
              </a:rPr>
              <a:t>The unified data platform for AI transformation</a:t>
            </a:r>
          </a:p>
        </p:txBody>
      </p:sp>
      <p:grpSp>
        <p:nvGrpSpPr>
          <p:cNvPr id="2" name="Group 1" descr="At the top is Data Factory, Data Engineering, Data Warehouse, Data Science, Real-Time Intelligence, and Power BI.&#10;&#10;Below this going across is AI, OneLake, and Purview.">
            <a:extLst>
              <a:ext uri="{FF2B5EF4-FFF2-40B4-BE49-F238E27FC236}">
                <a16:creationId xmlns:a16="http://schemas.microsoft.com/office/drawing/2014/main" id="{5D02C3DE-DD6E-0DFE-49F6-7F1E802C5329}"/>
              </a:ext>
            </a:extLst>
          </p:cNvPr>
          <p:cNvGrpSpPr/>
          <p:nvPr/>
        </p:nvGrpSpPr>
        <p:grpSpPr>
          <a:xfrm>
            <a:off x="599439" y="2115376"/>
            <a:ext cx="11052869" cy="3892770"/>
            <a:chOff x="599439" y="2115376"/>
            <a:chExt cx="11052869" cy="3892770"/>
          </a:xfrm>
        </p:grpSpPr>
        <p:sp>
          <p:nvSpPr>
            <p:cNvPr id="7" name="Rounded Rectangle 6">
              <a:extLst>
                <a:ext uri="{FF2B5EF4-FFF2-40B4-BE49-F238E27FC236}">
                  <a16:creationId xmlns:a16="http://schemas.microsoft.com/office/drawing/2014/main" id="{77B5122E-3DDF-CED7-957A-076250EB82E1}"/>
                </a:ext>
              </a:extLst>
            </p:cNvPr>
            <p:cNvSpPr/>
            <p:nvPr/>
          </p:nvSpPr>
          <p:spPr>
            <a:xfrm>
              <a:off x="2483666"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0" name="Rounded Rectangle 9">
              <a:extLst>
                <a:ext uri="{FF2B5EF4-FFF2-40B4-BE49-F238E27FC236}">
                  <a16:creationId xmlns:a16="http://schemas.microsoft.com/office/drawing/2014/main" id="{9680F27D-4D55-6C1F-04A7-D2A410D64ACE}"/>
                </a:ext>
              </a:extLst>
            </p:cNvPr>
            <p:cNvSpPr/>
            <p:nvPr/>
          </p:nvSpPr>
          <p:spPr>
            <a:xfrm>
              <a:off x="3961219"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1" name="Rounded Rectangle 14">
              <a:extLst>
                <a:ext uri="{FF2B5EF4-FFF2-40B4-BE49-F238E27FC236}">
                  <a16:creationId xmlns:a16="http://schemas.microsoft.com/office/drawing/2014/main" id="{D9431290-F944-8372-72E1-782A4C80B5B5}"/>
                </a:ext>
              </a:extLst>
            </p:cNvPr>
            <p:cNvSpPr/>
            <p:nvPr/>
          </p:nvSpPr>
          <p:spPr>
            <a:xfrm>
              <a:off x="1000752" y="2433169"/>
              <a:ext cx="1315635" cy="1354643"/>
            </a:xfrm>
            <a:prstGeom prst="roundRect">
              <a:avLst>
                <a:gd name="adj" fmla="val 6586"/>
              </a:avLst>
            </a:prstGeom>
            <a:solidFill>
              <a:srgbClr val="091F2C"/>
            </a:solidFill>
            <a:ln w="9525" cap="flat" cmpd="sng" algn="ctr">
              <a:solidFill>
                <a:schemeClr val="tx1"/>
              </a:solid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2" name="Rounded Rectangle 18">
              <a:extLst>
                <a:ext uri="{FF2B5EF4-FFF2-40B4-BE49-F238E27FC236}">
                  <a16:creationId xmlns:a16="http://schemas.microsoft.com/office/drawing/2014/main" id="{A8789A4B-CA14-3379-13C6-1519A7243DB6}"/>
                </a:ext>
              </a:extLst>
            </p:cNvPr>
            <p:cNvSpPr/>
            <p:nvPr/>
          </p:nvSpPr>
          <p:spPr>
            <a:xfrm>
              <a:off x="5461223"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4" name="Rounded Rectangle 19">
              <a:extLst>
                <a:ext uri="{FF2B5EF4-FFF2-40B4-BE49-F238E27FC236}">
                  <a16:creationId xmlns:a16="http://schemas.microsoft.com/office/drawing/2014/main" id="{2CEE573B-7510-B4C1-70B4-90FCB0F5EDC7}"/>
                </a:ext>
              </a:extLst>
            </p:cNvPr>
            <p:cNvSpPr/>
            <p:nvPr/>
          </p:nvSpPr>
          <p:spPr>
            <a:xfrm>
              <a:off x="8424796"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6" name="Rounded Rectangle 18">
              <a:extLst>
                <a:ext uri="{FF2B5EF4-FFF2-40B4-BE49-F238E27FC236}">
                  <a16:creationId xmlns:a16="http://schemas.microsoft.com/office/drawing/2014/main" id="{FA73F277-294E-B570-4E7A-2BED5111CB01}"/>
                </a:ext>
              </a:extLst>
            </p:cNvPr>
            <p:cNvSpPr/>
            <p:nvPr/>
          </p:nvSpPr>
          <p:spPr>
            <a:xfrm>
              <a:off x="6944545"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17" name="Rounded Rectangle 19">
              <a:extLst>
                <a:ext uri="{FF2B5EF4-FFF2-40B4-BE49-F238E27FC236}">
                  <a16:creationId xmlns:a16="http://schemas.microsoft.com/office/drawing/2014/main" id="{7072DF56-8ECC-EDA4-2BFD-1BB60CDE8CA7}"/>
                </a:ext>
              </a:extLst>
            </p:cNvPr>
            <p:cNvSpPr/>
            <p:nvPr/>
          </p:nvSpPr>
          <p:spPr>
            <a:xfrm>
              <a:off x="9923404" y="2433169"/>
              <a:ext cx="1315635" cy="1354643"/>
            </a:xfrm>
            <a:prstGeom prst="roundRect">
              <a:avLst>
                <a:gd name="adj" fmla="val 6586"/>
              </a:avLst>
            </a:prstGeom>
            <a:solidFill>
              <a:srgbClr val="091F2C"/>
            </a:solidFill>
            <a:ln w="9525" cap="flat" cmpd="sng" algn="ctr">
              <a:noFill/>
              <a:prstDash val="solid"/>
              <a:headEnd type="none" w="med" len="med"/>
              <a:tailEnd type="none" w="med" len="med"/>
            </a:ln>
            <a:effectLst>
              <a:outerShdw blurRad="63500" dist="38100" dir="2700000" algn="tl" rotWithShape="0">
                <a:prstClr val="black">
                  <a:alpha val="50000"/>
                </a:prstClr>
              </a:outerShdw>
            </a:effectLst>
            <a:scene3d>
              <a:camera prst="perspectiveLeft" fov="2100000">
                <a:rot lat="0" lon="0" rev="0"/>
              </a:camera>
              <a:lightRig rig="threePt" dir="t"/>
            </a:scene3d>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91F2C"/>
                </a:solidFill>
                <a:effectLst/>
                <a:uLnTx/>
                <a:uFillTx/>
                <a:latin typeface="Segoe UI"/>
                <a:ea typeface="+mn-ea"/>
                <a:cs typeface="Segoe UI" pitchFamily="34" charset="0"/>
              </a:endParaRPr>
            </a:p>
          </p:txBody>
        </p:sp>
        <p:sp>
          <p:nvSpPr>
            <p:cNvPr id="21" name="Rounded Rectangle 48">
              <a:extLst>
                <a:ext uri="{FF2B5EF4-FFF2-40B4-BE49-F238E27FC236}">
                  <a16:creationId xmlns:a16="http://schemas.microsoft.com/office/drawing/2014/main" id="{FBD54C52-C6BD-6284-5CE6-06E4235C8321}"/>
                </a:ext>
              </a:extLst>
            </p:cNvPr>
            <p:cNvSpPr/>
            <p:nvPr/>
          </p:nvSpPr>
          <p:spPr>
            <a:xfrm>
              <a:off x="998994" y="4556243"/>
              <a:ext cx="10237313" cy="534170"/>
            </a:xfrm>
            <a:prstGeom prst="roundRect">
              <a:avLst>
                <a:gd name="adj" fmla="val 10405"/>
              </a:avLst>
            </a:prstGeom>
            <a:solidFill>
              <a:srgbClr val="3A4953">
                <a:alpha val="5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82880" numCol="1" spcCol="0" rtlCol="0" fromWordArt="0" anchor="b" anchorCtr="0" forceAA="0" compatLnSpc="1">
              <a:prstTxWarp prst="textNoShape">
                <a:avLst/>
              </a:prstTxWarp>
              <a:noAutofit/>
            </a:bodyPr>
            <a:lstStyle/>
            <a:p>
              <a:pPr marL="0" marR="0" lvl="0" indent="0" algn="ctr" defTabSz="564085"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gradFill>
                  <a:gsLst>
                    <a:gs pos="74138">
                      <a:srgbClr val="FFFFFF"/>
                    </a:gs>
                    <a:gs pos="55000">
                      <a:srgbClr val="FFFFFF"/>
                    </a:gs>
                  </a:gsLst>
                  <a:path path="circle">
                    <a:fillToRect l="100000" t="100000"/>
                  </a:path>
                </a:gradFill>
                <a:effectLst/>
                <a:uLnTx/>
                <a:uFillTx/>
                <a:latin typeface="Segoe UI Semibold"/>
                <a:ea typeface="+mn-ea"/>
                <a:cs typeface="Segoe UI" pitchFamily="34" charset="0"/>
              </a:endParaRPr>
            </a:p>
          </p:txBody>
        </p:sp>
        <p:pic>
          <p:nvPicPr>
            <p:cNvPr id="26" name="Picture 25" descr="Logo, company name&#10;&#10;Description automatically generated">
              <a:extLst>
                <a:ext uri="{FF2B5EF4-FFF2-40B4-BE49-F238E27FC236}">
                  <a16:creationId xmlns:a16="http://schemas.microsoft.com/office/drawing/2014/main" id="{F0120B54-180F-F9F6-C74E-0AD965C19DD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7916" r="-7916"/>
            <a:stretch/>
          </p:blipFill>
          <p:spPr>
            <a:xfrm>
              <a:off x="5276854" y="4660400"/>
              <a:ext cx="401025" cy="346891"/>
            </a:xfrm>
            <a:prstGeom prst="rect">
              <a:avLst/>
            </a:prstGeom>
            <a:noFill/>
            <a:ln>
              <a:noFill/>
            </a:ln>
            <a:effectLst/>
          </p:spPr>
        </p:pic>
        <p:sp>
          <p:nvSpPr>
            <p:cNvPr id="27" name="Rounded Rectangle 45">
              <a:extLst>
                <a:ext uri="{FF2B5EF4-FFF2-40B4-BE49-F238E27FC236}">
                  <a16:creationId xmlns:a16="http://schemas.microsoft.com/office/drawing/2014/main" id="{D61F10F7-E7FD-FCFA-9F04-C5327744B4CD}"/>
                </a:ext>
              </a:extLst>
            </p:cNvPr>
            <p:cNvSpPr/>
            <p:nvPr/>
          </p:nvSpPr>
          <p:spPr>
            <a:xfrm>
              <a:off x="5943325" y="4682715"/>
              <a:ext cx="861583" cy="282357"/>
            </a:xfrm>
            <a:prstGeom prst="roundRect">
              <a:avLst>
                <a:gd name="adj" fmla="val 4528"/>
              </a:avLst>
            </a:prstGeom>
            <a:no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rPr>
                <a:t>OneLake</a:t>
              </a:r>
            </a:p>
          </p:txBody>
        </p:sp>
        <p:sp>
          <p:nvSpPr>
            <p:cNvPr id="28" name="Rounded Rectangle 48">
              <a:extLst>
                <a:ext uri="{FF2B5EF4-FFF2-40B4-BE49-F238E27FC236}">
                  <a16:creationId xmlns:a16="http://schemas.microsoft.com/office/drawing/2014/main" id="{E9966BE0-8AF8-8473-5C43-17A9BFB2EED9}"/>
                </a:ext>
              </a:extLst>
            </p:cNvPr>
            <p:cNvSpPr/>
            <p:nvPr/>
          </p:nvSpPr>
          <p:spPr>
            <a:xfrm>
              <a:off x="1001726" y="5135908"/>
              <a:ext cx="10237313" cy="552234"/>
            </a:xfrm>
            <a:prstGeom prst="roundRect">
              <a:avLst>
                <a:gd name="adj" fmla="val 14582"/>
              </a:avLst>
            </a:prstGeom>
            <a:solidFill>
              <a:srgbClr val="3A4953">
                <a:alpha val="5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82880" numCol="1" spcCol="0" rtlCol="0" fromWordArt="0" anchor="b" anchorCtr="0" forceAA="0" compatLnSpc="1">
              <a:prstTxWarp prst="textNoShape">
                <a:avLst/>
              </a:prstTxWarp>
              <a:noAutofit/>
            </a:bodyPr>
            <a:lstStyle/>
            <a:p>
              <a:pPr marL="0" marR="0" lvl="0" indent="0" algn="ctr" defTabSz="564085"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gradFill>
                  <a:gsLst>
                    <a:gs pos="74138">
                      <a:srgbClr val="FFFFFF"/>
                    </a:gs>
                    <a:gs pos="55000">
                      <a:srgbClr val="FFFFFF"/>
                    </a:gs>
                  </a:gsLst>
                  <a:path path="circle">
                    <a:fillToRect l="100000" t="100000"/>
                  </a:path>
                </a:gradFill>
                <a:effectLst/>
                <a:uLnTx/>
                <a:uFillTx/>
                <a:latin typeface="Segoe UI Semibold"/>
                <a:ea typeface="+mn-ea"/>
                <a:cs typeface="Segoe UI" pitchFamily="34" charset="0"/>
              </a:endParaRPr>
            </a:p>
          </p:txBody>
        </p:sp>
        <p:sp>
          <p:nvSpPr>
            <p:cNvPr id="29" name="Rounded Rectangle 45">
              <a:extLst>
                <a:ext uri="{FF2B5EF4-FFF2-40B4-BE49-F238E27FC236}">
                  <a16:creationId xmlns:a16="http://schemas.microsoft.com/office/drawing/2014/main" id="{6C8EDED0-7FE0-A28F-3DEC-406E15FABD11}"/>
                </a:ext>
              </a:extLst>
            </p:cNvPr>
            <p:cNvSpPr/>
            <p:nvPr/>
          </p:nvSpPr>
          <p:spPr>
            <a:xfrm>
              <a:off x="5935310" y="5243069"/>
              <a:ext cx="794705" cy="282357"/>
            </a:xfrm>
            <a:prstGeom prst="roundRect">
              <a:avLst>
                <a:gd name="adj" fmla="val 4528"/>
              </a:avLst>
            </a:prstGeom>
            <a:no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rPr>
                <a:t>Purview</a:t>
              </a:r>
            </a:p>
          </p:txBody>
        </p:sp>
        <p:sp>
          <p:nvSpPr>
            <p:cNvPr id="30" name="Rounded Rectangle 48">
              <a:extLst>
                <a:ext uri="{FF2B5EF4-FFF2-40B4-BE49-F238E27FC236}">
                  <a16:creationId xmlns:a16="http://schemas.microsoft.com/office/drawing/2014/main" id="{5D57ACF8-970D-39BC-47AD-980F0F91E192}"/>
                </a:ext>
              </a:extLst>
            </p:cNvPr>
            <p:cNvSpPr/>
            <p:nvPr/>
          </p:nvSpPr>
          <p:spPr>
            <a:xfrm>
              <a:off x="1001726" y="3958919"/>
              <a:ext cx="10237313" cy="552234"/>
            </a:xfrm>
            <a:prstGeom prst="roundRect">
              <a:avLst>
                <a:gd name="adj" fmla="val 14582"/>
              </a:avLst>
            </a:prstGeom>
            <a:solidFill>
              <a:srgbClr val="3A4953">
                <a:alpha val="5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82880" numCol="1" spcCol="0" rtlCol="0" fromWordArt="0" anchor="b" anchorCtr="0" forceAA="0" compatLnSpc="1">
              <a:prstTxWarp prst="textNoShape">
                <a:avLst/>
              </a:prstTxWarp>
              <a:noAutofit/>
            </a:bodyPr>
            <a:lstStyle/>
            <a:p>
              <a:pPr marL="0" marR="0" lvl="0" indent="0" algn="ctr" defTabSz="564085"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gradFill>
                  <a:gsLst>
                    <a:gs pos="74138">
                      <a:srgbClr val="FFFFFF"/>
                    </a:gs>
                    <a:gs pos="55000">
                      <a:srgbClr val="FFFFFF"/>
                    </a:gs>
                  </a:gsLst>
                  <a:path path="circle">
                    <a:fillToRect l="100000" t="100000"/>
                  </a:path>
                </a:gradFill>
                <a:effectLst/>
                <a:uLnTx/>
                <a:uFillTx/>
                <a:latin typeface="Segoe UI Semibold"/>
                <a:ea typeface="+mn-ea"/>
                <a:cs typeface="Segoe UI" pitchFamily="34" charset="0"/>
              </a:endParaRPr>
            </a:p>
          </p:txBody>
        </p:sp>
        <p:pic>
          <p:nvPicPr>
            <p:cNvPr id="31" name="Picture 30">
              <a:extLst>
                <a:ext uri="{FF2B5EF4-FFF2-40B4-BE49-F238E27FC236}">
                  <a16:creationId xmlns:a16="http://schemas.microsoft.com/office/drawing/2014/main" id="{6AE7015A-1868-C3F8-222E-79E2C8CC230A}"/>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5294789" y="5228081"/>
              <a:ext cx="323014" cy="323013"/>
            </a:xfrm>
            <a:prstGeom prst="rect">
              <a:avLst/>
            </a:prstGeom>
          </p:spPr>
        </p:pic>
        <p:pic>
          <p:nvPicPr>
            <p:cNvPr id="32" name="Graphic 80">
              <a:extLst>
                <a:ext uri="{FF2B5EF4-FFF2-40B4-BE49-F238E27FC236}">
                  <a16:creationId xmlns:a16="http://schemas.microsoft.com/office/drawing/2014/main" id="{04C0D000-F9E7-634C-0D37-CAE444B6F5BD}"/>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p:blipFill>
          <p:spPr>
            <a:xfrm>
              <a:off x="5280008" y="4063051"/>
              <a:ext cx="376174" cy="376174"/>
            </a:xfrm>
            <a:prstGeom prst="rect">
              <a:avLst/>
            </a:prstGeom>
          </p:spPr>
        </p:pic>
        <p:sp>
          <p:nvSpPr>
            <p:cNvPr id="33" name="Rounded Rectangle 45">
              <a:extLst>
                <a:ext uri="{FF2B5EF4-FFF2-40B4-BE49-F238E27FC236}">
                  <a16:creationId xmlns:a16="http://schemas.microsoft.com/office/drawing/2014/main" id="{9358CE9B-447D-3ED6-0B47-2F442726F392}"/>
                </a:ext>
              </a:extLst>
            </p:cNvPr>
            <p:cNvSpPr/>
            <p:nvPr/>
          </p:nvSpPr>
          <p:spPr>
            <a:xfrm>
              <a:off x="5949613" y="4109960"/>
              <a:ext cx="214056" cy="282357"/>
            </a:xfrm>
            <a:prstGeom prst="roundRect">
              <a:avLst>
                <a:gd name="adj" fmla="val 4528"/>
              </a:avLst>
            </a:prstGeom>
            <a:no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solidFill>
                    <a:srgbClr val="FFFFFF"/>
                  </a:solidFill>
                  <a:effectLst/>
                  <a:uLnTx/>
                  <a:uFillTx/>
                  <a:latin typeface="Segoe UI Semibold" panose="020B0502040204020203" pitchFamily="34" charset="0"/>
                  <a:ea typeface="+mn-ea"/>
                  <a:cs typeface="Segoe UI Semibold" panose="020B0502040204020203" pitchFamily="34" charset="0"/>
                </a:rPr>
                <a:t>AI</a:t>
              </a:r>
            </a:p>
          </p:txBody>
        </p:sp>
        <p:sp>
          <p:nvSpPr>
            <p:cNvPr id="34" name="Rounded Rectangle 38">
              <a:extLst>
                <a:ext uri="{FF2B5EF4-FFF2-40B4-BE49-F238E27FC236}">
                  <a16:creationId xmlns:a16="http://schemas.microsoft.com/office/drawing/2014/main" id="{0A6BEB17-2AE8-54DD-D275-1A82A751FB05}"/>
                </a:ext>
              </a:extLst>
            </p:cNvPr>
            <p:cNvSpPr/>
            <p:nvPr/>
          </p:nvSpPr>
          <p:spPr bwMode="auto">
            <a:xfrm>
              <a:off x="599439" y="2115376"/>
              <a:ext cx="11052869" cy="3892770"/>
            </a:xfrm>
            <a:prstGeom prst="roundRect">
              <a:avLst>
                <a:gd name="adj" fmla="val 5272"/>
              </a:avLst>
            </a:prstGeom>
            <a:ln w="12700" cap="rnd">
              <a:gradFill flip="none" rotWithShape="1">
                <a:gsLst>
                  <a:gs pos="0">
                    <a:srgbClr val="F65567"/>
                  </a:gs>
                  <a:gs pos="32000">
                    <a:srgbClr val="AC35AF"/>
                  </a:gs>
                  <a:gs pos="68000">
                    <a:srgbClr val="0A6BBA"/>
                  </a:gs>
                  <a:gs pos="100000">
                    <a:srgbClr val="31858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36" name="Rounded Rectangle 14">
              <a:extLst>
                <a:ext uri="{FF2B5EF4-FFF2-40B4-BE49-F238E27FC236}">
                  <a16:creationId xmlns:a16="http://schemas.microsoft.com/office/drawing/2014/main" id="{CEF04580-5068-1BD5-8A3E-AD9029B5E73E}"/>
                </a:ext>
              </a:extLst>
            </p:cNvPr>
            <p:cNvSpPr/>
            <p:nvPr/>
          </p:nvSpPr>
          <p:spPr>
            <a:xfrm>
              <a:off x="1187845" y="3147662"/>
              <a:ext cx="941448" cy="447556"/>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Data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Factory</a:t>
              </a:r>
            </a:p>
          </p:txBody>
        </p:sp>
        <p:pic>
          <p:nvPicPr>
            <p:cNvPr id="37" name="Graphic 36">
              <a:extLst>
                <a:ext uri="{FF2B5EF4-FFF2-40B4-BE49-F238E27FC236}">
                  <a16:creationId xmlns:a16="http://schemas.microsoft.com/office/drawing/2014/main" id="{70EC2EF8-9B37-2A1C-B98A-70C835024FD4}"/>
                </a:ext>
              </a:extLst>
            </p:cNvPr>
            <p:cNvPicPr>
              <a:picLocks noChangeAspect="1"/>
            </p:cNvPicPr>
            <p:nvPr/>
          </p:nvPicPr>
          <p:blipFill rotWithShape="1">
            <a:blip r:embed="rId8">
              <a:extLst>
                <a:ext uri="{96DAC541-7B7A-43D3-8B79-37D633B846F1}">
                  <asvg:svgBlip xmlns:asvg="http://schemas.microsoft.com/office/drawing/2016/SVG/main" r:embed="rId9"/>
                </a:ext>
              </a:extLst>
            </a:blip>
            <a:srcRect l="-7916" r="-7916"/>
            <a:stretch/>
          </p:blipFill>
          <p:spPr>
            <a:xfrm>
              <a:off x="1422377" y="2621774"/>
              <a:ext cx="472385" cy="407820"/>
            </a:xfrm>
            <a:prstGeom prst="rect">
              <a:avLst/>
            </a:prstGeom>
            <a:effectLst/>
          </p:spPr>
        </p:pic>
        <p:sp>
          <p:nvSpPr>
            <p:cNvPr id="38" name="Rounded Rectangle 18">
              <a:extLst>
                <a:ext uri="{FF2B5EF4-FFF2-40B4-BE49-F238E27FC236}">
                  <a16:creationId xmlns:a16="http://schemas.microsoft.com/office/drawing/2014/main" id="{DFFBEA0B-ED28-2DE6-0E30-EBE20BF35BF7}"/>
                </a:ext>
              </a:extLst>
            </p:cNvPr>
            <p:cNvSpPr/>
            <p:nvPr/>
          </p:nvSpPr>
          <p:spPr>
            <a:xfrm>
              <a:off x="5446647" y="3147662"/>
              <a:ext cx="1344787" cy="447556"/>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Real-Time Intelligence</a:t>
              </a:r>
            </a:p>
          </p:txBody>
        </p:sp>
        <p:sp>
          <p:nvSpPr>
            <p:cNvPr id="39" name="Rounded Rectangle 19">
              <a:extLst>
                <a:ext uri="{FF2B5EF4-FFF2-40B4-BE49-F238E27FC236}">
                  <a16:creationId xmlns:a16="http://schemas.microsoft.com/office/drawing/2014/main" id="{B32C8992-88DE-8460-9F09-F37B82A2E7C9}"/>
                </a:ext>
              </a:extLst>
            </p:cNvPr>
            <p:cNvSpPr/>
            <p:nvPr/>
          </p:nvSpPr>
          <p:spPr>
            <a:xfrm>
              <a:off x="7111298" y="3259552"/>
              <a:ext cx="982128" cy="223778"/>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Power BI</a:t>
              </a:r>
            </a:p>
          </p:txBody>
        </p:sp>
        <p:pic>
          <p:nvPicPr>
            <p:cNvPr id="40" name="Graphic 39">
              <a:extLst>
                <a:ext uri="{FF2B5EF4-FFF2-40B4-BE49-F238E27FC236}">
                  <a16:creationId xmlns:a16="http://schemas.microsoft.com/office/drawing/2014/main" id="{E3D97365-786E-4B23-A276-11AB10D46683}"/>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l="-7916" r="-7916"/>
            <a:stretch/>
          </p:blipFill>
          <p:spPr>
            <a:xfrm>
              <a:off x="7366170" y="2621774"/>
              <a:ext cx="472385" cy="407820"/>
            </a:xfrm>
            <a:prstGeom prst="rect">
              <a:avLst/>
            </a:prstGeom>
          </p:spPr>
        </p:pic>
        <p:pic>
          <p:nvPicPr>
            <p:cNvPr id="41" name="Picture 40">
              <a:extLst>
                <a:ext uri="{FF2B5EF4-FFF2-40B4-BE49-F238E27FC236}">
                  <a16:creationId xmlns:a16="http://schemas.microsoft.com/office/drawing/2014/main" id="{039D775B-6AE9-B024-D8E8-2FE6D3CC077D}"/>
                </a:ext>
                <a:ext uri="{C183D7F6-B498-43B3-948B-1728B52AA6E4}">
                  <adec:decorative xmlns:adec="http://schemas.microsoft.com/office/drawing/2017/decorative" val="1"/>
                </a:ext>
              </a:extLst>
            </p:cNvPr>
            <p:cNvPicPr>
              <a:picLocks noChangeAspect="1"/>
            </p:cNvPicPr>
            <p:nvPr/>
          </p:nvPicPr>
          <p:blipFill>
            <a:blip r:embed="rId12">
              <a:extLst>
                <a:ext uri="{28A0092B-C50C-407E-A947-70E740481C1C}">
                  <a14:useLocalDpi xmlns:a14="http://schemas.microsoft.com/office/drawing/2010/main" val="0"/>
                </a:ext>
              </a:extLst>
            </a:blip>
            <a:srcRect/>
            <a:stretch/>
          </p:blipFill>
          <p:spPr>
            <a:xfrm>
              <a:off x="5943749" y="2629157"/>
              <a:ext cx="350583" cy="381885"/>
            </a:xfrm>
            <a:prstGeom prst="rect">
              <a:avLst/>
            </a:prstGeom>
          </p:spPr>
        </p:pic>
        <p:sp>
          <p:nvSpPr>
            <p:cNvPr id="46" name="Rounded Rectangle 15">
              <a:extLst>
                <a:ext uri="{FF2B5EF4-FFF2-40B4-BE49-F238E27FC236}">
                  <a16:creationId xmlns:a16="http://schemas.microsoft.com/office/drawing/2014/main" id="{062ECAF1-0B1F-73E6-4A0B-B45231B691B3}"/>
                </a:ext>
              </a:extLst>
            </p:cNvPr>
            <p:cNvSpPr/>
            <p:nvPr/>
          </p:nvSpPr>
          <p:spPr>
            <a:xfrm>
              <a:off x="2545815" y="3250731"/>
              <a:ext cx="1191337" cy="223778"/>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mn-cs"/>
                </a:rPr>
                <a:t>Analytics</a:t>
              </a:r>
            </a:p>
          </p:txBody>
        </p:sp>
        <p:pic>
          <p:nvPicPr>
            <p:cNvPr id="47" name="Picture 46">
              <a:extLst>
                <a:ext uri="{FF2B5EF4-FFF2-40B4-BE49-F238E27FC236}">
                  <a16:creationId xmlns:a16="http://schemas.microsoft.com/office/drawing/2014/main" id="{5FA09086-7B21-6DAA-B539-5074B8BDE3D0}"/>
                </a:ext>
                <a:ext uri="{C183D7F6-B498-43B3-948B-1728B52AA6E4}">
                  <adec:decorative xmlns:adec="http://schemas.microsoft.com/office/drawing/2017/decorative" val="1"/>
                </a:ext>
              </a:extLst>
            </p:cNvPr>
            <p:cNvPicPr>
              <a:picLocks noChangeAspect="1"/>
            </p:cNvPicPr>
            <p:nvPr/>
          </p:nvPicPr>
          <p:blipFill>
            <a:blip r:embed="rId13"/>
            <a:srcRect/>
            <a:stretch/>
          </p:blipFill>
          <p:spPr>
            <a:xfrm>
              <a:off x="2957666" y="2679501"/>
              <a:ext cx="367634" cy="350980"/>
            </a:xfrm>
            <a:prstGeom prst="rect">
              <a:avLst/>
            </a:prstGeom>
          </p:spPr>
        </p:pic>
        <p:pic>
          <p:nvPicPr>
            <p:cNvPr id="49" name="Picture 45">
              <a:extLst>
                <a:ext uri="{FF2B5EF4-FFF2-40B4-BE49-F238E27FC236}">
                  <a16:creationId xmlns:a16="http://schemas.microsoft.com/office/drawing/2014/main" id="{77CDB160-C364-7803-EC60-F51ABBEECAC6}"/>
                </a:ext>
                <a:ext uri="{C183D7F6-B498-43B3-948B-1728B52AA6E4}">
                  <adec:decorative xmlns:adec="http://schemas.microsoft.com/office/drawing/2017/decorative" val="1"/>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4436338" y="2679501"/>
              <a:ext cx="365396" cy="365396"/>
            </a:xfrm>
            <a:prstGeom prst="rect">
              <a:avLst/>
            </a:prstGeom>
          </p:spPr>
        </p:pic>
        <p:sp>
          <p:nvSpPr>
            <p:cNvPr id="54" name="Text Placeholder 2">
              <a:extLst>
                <a:ext uri="{FF2B5EF4-FFF2-40B4-BE49-F238E27FC236}">
                  <a16:creationId xmlns:a16="http://schemas.microsoft.com/office/drawing/2014/main" id="{CDFF0941-49D2-7A80-3F16-9F6892A00F23}"/>
                </a:ext>
              </a:extLst>
            </p:cNvPr>
            <p:cNvSpPr txBox="1">
              <a:spLocks/>
            </p:cNvSpPr>
            <p:nvPr/>
          </p:nvSpPr>
          <p:spPr>
            <a:xfrm>
              <a:off x="4133183" y="3250731"/>
              <a:ext cx="971706" cy="215444"/>
            </a:xfrm>
            <a:prstGeom prst="rect">
              <a:avLst/>
            </a:prstGeom>
          </p:spPr>
          <p:txBody>
            <a:bodyPr wrap="square" lIns="0" tIns="0" rIns="0" bIns="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Segoe UI" panose="020B0502040204020203" pitchFamily="34" charset="0"/>
                </a:rPr>
                <a:t>Databases</a:t>
              </a:r>
            </a:p>
          </p:txBody>
        </p:sp>
        <p:pic>
          <p:nvPicPr>
            <p:cNvPr id="55" name="Picture 54">
              <a:extLst>
                <a:ext uri="{FF2B5EF4-FFF2-40B4-BE49-F238E27FC236}">
                  <a16:creationId xmlns:a16="http://schemas.microsoft.com/office/drawing/2014/main" id="{61A798B3-0068-491B-25DA-3B08B8AC866A}"/>
                </a:ext>
                <a:ext uri="{C183D7F6-B498-43B3-948B-1728B52AA6E4}">
                  <adec:decorative xmlns:adec="http://schemas.microsoft.com/office/drawing/2017/decorative" val="1"/>
                </a:ext>
              </a:extLst>
            </p:cNvPr>
            <p:cNvPicPr>
              <a:picLocks noChangeAspect="1"/>
            </p:cNvPicPr>
            <p:nvPr/>
          </p:nvPicPr>
          <p:blipFill>
            <a:blip r:embed="rId16"/>
            <a:srcRect/>
            <a:stretch/>
          </p:blipFill>
          <p:spPr>
            <a:xfrm>
              <a:off x="8924859" y="2682094"/>
              <a:ext cx="315508" cy="326982"/>
            </a:xfrm>
            <a:prstGeom prst="rect">
              <a:avLst/>
            </a:prstGeom>
          </p:spPr>
        </p:pic>
        <p:sp>
          <p:nvSpPr>
            <p:cNvPr id="56" name="Text Placeholder 2">
              <a:extLst>
                <a:ext uri="{FF2B5EF4-FFF2-40B4-BE49-F238E27FC236}">
                  <a16:creationId xmlns:a16="http://schemas.microsoft.com/office/drawing/2014/main" id="{57413EEC-6901-AB72-4679-5EF165EF2F7A}"/>
                </a:ext>
              </a:extLst>
            </p:cNvPr>
            <p:cNvSpPr txBox="1">
              <a:spLocks/>
            </p:cNvSpPr>
            <p:nvPr/>
          </p:nvSpPr>
          <p:spPr>
            <a:xfrm>
              <a:off x="8590331" y="3147662"/>
              <a:ext cx="984564" cy="430887"/>
            </a:xfrm>
            <a:prstGeom prst="rect">
              <a:avLst/>
            </a:prstGeom>
          </p:spPr>
          <p:txBody>
            <a:bodyPr wrap="square" lIns="0" tIns="0" rIns="0" bIns="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Segoe UI" panose="020B0502040204020203" pitchFamily="34" charset="0"/>
                </a:rPr>
                <a:t>Industry Solutions</a:t>
              </a:r>
            </a:p>
          </p:txBody>
        </p:sp>
        <p:sp>
          <p:nvSpPr>
            <p:cNvPr id="57" name="Text Placeholder 2">
              <a:extLst>
                <a:ext uri="{FF2B5EF4-FFF2-40B4-BE49-F238E27FC236}">
                  <a16:creationId xmlns:a16="http://schemas.microsoft.com/office/drawing/2014/main" id="{FE613CA3-F564-4BD7-22DA-3D93AE1188D6}"/>
                </a:ext>
              </a:extLst>
            </p:cNvPr>
            <p:cNvSpPr txBox="1">
              <a:spLocks/>
            </p:cNvSpPr>
            <p:nvPr/>
          </p:nvSpPr>
          <p:spPr>
            <a:xfrm>
              <a:off x="10016305" y="3147662"/>
              <a:ext cx="1129832" cy="430887"/>
            </a:xfrm>
            <a:prstGeom prst="rect">
              <a:avLst/>
            </a:prstGeom>
          </p:spPr>
          <p:txBody>
            <a:bodyPr wrap="square" lIns="0" tIns="0" rIns="0" bIns="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0" i="0" u="none" strike="noStrike" kern="0" cap="none" spc="0" normalizeH="0" baseline="0" noProof="0">
                  <a:ln>
                    <a:noFill/>
                  </a:ln>
                  <a:gradFill>
                    <a:gsLst>
                      <a:gs pos="14000">
                        <a:srgbClr val="FFFFFF"/>
                      </a:gs>
                      <a:gs pos="59000">
                        <a:srgbClr val="FFFFFF"/>
                      </a:gs>
                    </a:gsLst>
                    <a:path path="circle">
                      <a:fillToRect l="100000" t="100000"/>
                    </a:path>
                  </a:gradFill>
                  <a:effectLst/>
                  <a:uLnTx/>
                  <a:uFillTx/>
                  <a:latin typeface="Segoe UI Regular" panose="020F0502020204030204"/>
                  <a:ea typeface="+mn-ea"/>
                  <a:cs typeface="Segoe UI" panose="020B0502040204020203" pitchFamily="34" charset="0"/>
                </a:rPr>
                <a:t>Partner Workloads</a:t>
              </a:r>
            </a:p>
          </p:txBody>
        </p:sp>
        <p:pic>
          <p:nvPicPr>
            <p:cNvPr id="58" name="Graphic 76">
              <a:extLst>
                <a:ext uri="{FF2B5EF4-FFF2-40B4-BE49-F238E27FC236}">
                  <a16:creationId xmlns:a16="http://schemas.microsoft.com/office/drawing/2014/main" id="{D8C217AC-ADD3-D9CF-0C30-F882FEE4A787}"/>
                </a:ext>
              </a:extLst>
            </p:cNvPr>
            <p:cNvPicPr>
              <a:picLocks noChangeAspect="1"/>
            </p:cNvPicPr>
            <p:nvPr/>
          </p:nvPicPr>
          <p:blipFill>
            <a:blip r:embed="rId17">
              <a:extLst>
                <a:ext uri="{28A0092B-C50C-407E-A947-70E740481C1C}">
                  <a14:useLocalDpi xmlns:a14="http://schemas.microsoft.com/office/drawing/2010/main" val="0"/>
                </a:ext>
              </a:extLst>
            </a:blip>
            <a:srcRect/>
            <a:stretch/>
          </p:blipFill>
          <p:spPr>
            <a:xfrm>
              <a:off x="10392296" y="2654728"/>
              <a:ext cx="377851" cy="377851"/>
            </a:xfrm>
            <a:prstGeom prst="rect">
              <a:avLst/>
            </a:prstGeom>
          </p:spPr>
        </p:pic>
      </p:grpSp>
    </p:spTree>
    <p:extLst>
      <p:ext uri="{BB962C8B-B14F-4D97-AF65-F5344CB8AC3E}">
        <p14:creationId xmlns:p14="http://schemas.microsoft.com/office/powerpoint/2010/main" val="4205941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50000" fill="hold" nodeType="withEffect">
                                  <p:stCondLst>
                                    <p:cond delay="200"/>
                                  </p:stCondLst>
                                  <p:childTnLst>
                                    <p:animMotion origin="layout" path="M -3.95833E-6 0.02546 L -3.95833E-6 -1.11111E-6 " pathEditMode="relative" rAng="0" ptsTypes="AA">
                                      <p:cBhvr>
                                        <p:cTn id="9" dur="700" fill="hold"/>
                                        <p:tgtEl>
                                          <p:spTgt spid="2"/>
                                        </p:tgtEl>
                                        <p:attrNameLst>
                                          <p:attrName>ppt_x</p:attrName>
                                          <p:attrName>ppt_y</p:attrName>
                                        </p:attrNameLst>
                                      </p:cBhvr>
                                      <p:rCtr x="0" y="-127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BE83EC-8C41-089C-7536-9F3409E3AB12}"/>
            </a:ext>
          </a:extLst>
        </p:cNvPr>
        <p:cNvGrpSpPr/>
        <p:nvPr/>
      </p:nvGrpSpPr>
      <p:grpSpPr>
        <a:xfrm>
          <a:off x="0" y="0"/>
          <a:ext cx="0" cy="0"/>
          <a:chOff x="0" y="0"/>
          <a:chExt cx="0" cy="0"/>
        </a:xfrm>
      </p:grpSpPr>
      <p:grpSp>
        <p:nvGrpSpPr>
          <p:cNvPr id="71" name="Group 70">
            <a:extLst>
              <a:ext uri="{FF2B5EF4-FFF2-40B4-BE49-F238E27FC236}">
                <a16:creationId xmlns:a16="http://schemas.microsoft.com/office/drawing/2014/main" id="{B3E088DF-B336-2CF2-0B8D-3FCECF6592E0}"/>
              </a:ext>
            </a:extLst>
          </p:cNvPr>
          <p:cNvGrpSpPr/>
          <p:nvPr/>
        </p:nvGrpSpPr>
        <p:grpSpPr>
          <a:xfrm>
            <a:off x="591574" y="1587984"/>
            <a:ext cx="3528000" cy="3999052"/>
            <a:chOff x="591574" y="1968984"/>
            <a:chExt cx="3528000" cy="3999052"/>
          </a:xfrm>
        </p:grpSpPr>
        <p:sp>
          <p:nvSpPr>
            <p:cNvPr id="49" name="Rounded Rectangle 48">
              <a:extLst>
                <a:ext uri="{FF2B5EF4-FFF2-40B4-BE49-F238E27FC236}">
                  <a16:creationId xmlns:a16="http://schemas.microsoft.com/office/drawing/2014/main" id="{E865C5CC-B000-535A-98B7-578A2611AD6A}"/>
                </a:ext>
              </a:extLst>
            </p:cNvPr>
            <p:cNvSpPr/>
            <p:nvPr/>
          </p:nvSpPr>
          <p:spPr bwMode="auto">
            <a:xfrm>
              <a:off x="591574" y="1968984"/>
              <a:ext cx="3528000" cy="3999052"/>
            </a:xfrm>
            <a:prstGeom prst="roundRect">
              <a:avLst>
                <a:gd name="adj" fmla="val 3846"/>
              </a:avLst>
            </a:prstGeom>
            <a:solidFill>
              <a:srgbClr val="2539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ct val="20000"/>
                </a:spcBef>
                <a:spcAft>
                  <a:spcPts val="0"/>
                </a:spcAft>
                <a:buClrTx/>
                <a:buSzPct val="90000"/>
                <a:buFontTx/>
                <a:buNone/>
                <a:tabLst/>
                <a:defRPr/>
              </a:pPr>
              <a:endParaRPr kumimoji="0" lang="en-US" sz="1200" b="0" i="0" u="none" strike="noStrike" kern="1200" cap="none" spc="0" normalizeH="0" baseline="0" noProof="0" err="1">
                <a:ln>
                  <a:noFill/>
                </a:ln>
                <a:gradFill>
                  <a:gsLst>
                    <a:gs pos="2874">
                      <a:srgbClr val="FFFFFF"/>
                    </a:gs>
                    <a:gs pos="17978">
                      <a:srgbClr val="FFFFFF"/>
                    </a:gs>
                  </a:gsLst>
                  <a:lin ang="2700000" scaled="0"/>
                </a:gradFill>
                <a:effectLst/>
                <a:uLnTx/>
                <a:uFillTx/>
                <a:latin typeface="Segoe UI"/>
                <a:ea typeface="+mn-ea"/>
                <a:cs typeface="+mn-cs"/>
              </a:endParaRPr>
            </a:p>
          </p:txBody>
        </p:sp>
        <p:sp>
          <p:nvSpPr>
            <p:cNvPr id="51" name="TextBox 50">
              <a:extLst>
                <a:ext uri="{FF2B5EF4-FFF2-40B4-BE49-F238E27FC236}">
                  <a16:creationId xmlns:a16="http://schemas.microsoft.com/office/drawing/2014/main" id="{2DEB1965-7B2E-1F83-D598-0D799DF814B6}"/>
                </a:ext>
              </a:extLst>
            </p:cNvPr>
            <p:cNvSpPr txBox="1"/>
            <p:nvPr/>
          </p:nvSpPr>
          <p:spPr>
            <a:xfrm>
              <a:off x="1069032" y="3161975"/>
              <a:ext cx="2696487" cy="615553"/>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2000" b="0" i="0" u="none" strike="noStrike" kern="1200" cap="none" spc="0" normalizeH="0" baseline="0" noProof="0">
                  <a:ln>
                    <a:noFill/>
                  </a:ln>
                  <a:solidFill>
                    <a:srgbClr val="49C5B1"/>
                  </a:solidFill>
                  <a:effectLst/>
                  <a:uLnTx/>
                  <a:uFillTx/>
                  <a:latin typeface="Segoe UI Semibold"/>
                  <a:ea typeface="+mn-ea"/>
                  <a:cs typeface="Segoe UI" pitchFamily="34" charset="0"/>
                </a:rPr>
                <a:t>Enterprise data integration in Azure</a:t>
              </a:r>
            </a:p>
          </p:txBody>
        </p:sp>
        <p:sp>
          <p:nvSpPr>
            <p:cNvPr id="52" name="TextBox 51">
              <a:extLst>
                <a:ext uri="{FF2B5EF4-FFF2-40B4-BE49-F238E27FC236}">
                  <a16:creationId xmlns:a16="http://schemas.microsoft.com/office/drawing/2014/main" id="{B0BEEC6E-CBB3-6670-CAC9-0A2E32B06B3B}"/>
                </a:ext>
              </a:extLst>
            </p:cNvPr>
            <p:cNvSpPr txBox="1"/>
            <p:nvPr/>
          </p:nvSpPr>
          <p:spPr>
            <a:xfrm>
              <a:off x="1126001" y="4056535"/>
              <a:ext cx="2459146" cy="1046440"/>
            </a:xfrm>
            <a:prstGeom prst="rect">
              <a:avLst/>
            </a:prstGeom>
            <a:noFill/>
          </p:spPr>
          <p:txBody>
            <a:bodyPr wrap="square" lIns="0" tIns="0" rIns="0" bIns="0" rtlCol="0">
              <a:spAutoFit/>
            </a:bodyPr>
            <a:lstStyle/>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Azure Data Factory</a:t>
              </a:r>
            </a:p>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Synapse Link</a:t>
              </a:r>
            </a:p>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Purview Integrated</a:t>
              </a:r>
            </a:p>
          </p:txBody>
        </p:sp>
        <p:grpSp>
          <p:nvGrpSpPr>
            <p:cNvPr id="59" name="Group 58">
              <a:extLst>
                <a:ext uri="{FF2B5EF4-FFF2-40B4-BE49-F238E27FC236}">
                  <a16:creationId xmlns:a16="http://schemas.microsoft.com/office/drawing/2014/main" id="{58E3F63B-44E4-C3D7-08E2-7303F0C185DB}"/>
                </a:ext>
              </a:extLst>
            </p:cNvPr>
            <p:cNvGrpSpPr/>
            <p:nvPr/>
          </p:nvGrpSpPr>
          <p:grpSpPr>
            <a:xfrm>
              <a:off x="1069032" y="2337537"/>
              <a:ext cx="1609176" cy="526298"/>
              <a:chOff x="790966" y="2325880"/>
              <a:chExt cx="1609176" cy="526298"/>
            </a:xfrm>
          </p:grpSpPr>
          <p:pic>
            <p:nvPicPr>
              <p:cNvPr id="60" name="Graphic 59">
                <a:extLst>
                  <a:ext uri="{FF2B5EF4-FFF2-40B4-BE49-F238E27FC236}">
                    <a16:creationId xmlns:a16="http://schemas.microsoft.com/office/drawing/2014/main" id="{C0771C15-2C95-7C9F-06FD-426F81BAE8C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0966" y="2346339"/>
                <a:ext cx="485380" cy="485380"/>
              </a:xfrm>
              <a:prstGeom prst="rect">
                <a:avLst/>
              </a:prstGeom>
            </p:spPr>
          </p:pic>
          <p:sp>
            <p:nvSpPr>
              <p:cNvPr id="61" name="TextBox 60">
                <a:extLst>
                  <a:ext uri="{FF2B5EF4-FFF2-40B4-BE49-F238E27FC236}">
                    <a16:creationId xmlns:a16="http://schemas.microsoft.com/office/drawing/2014/main" id="{855AA1D2-7231-3E8F-3515-93943C381FB5}"/>
                  </a:ext>
                </a:extLst>
              </p:cNvPr>
              <p:cNvSpPr txBox="1"/>
              <p:nvPr/>
            </p:nvSpPr>
            <p:spPr>
              <a:xfrm>
                <a:off x="1426989" y="2325880"/>
                <a:ext cx="973153" cy="526298"/>
              </a:xfrm>
              <a:prstGeom prst="rect">
                <a:avLst/>
              </a:prstGeom>
              <a:noFill/>
            </p:spPr>
            <p:txBody>
              <a:bodyPr wrap="square" lIns="0" tIns="0" rIns="0" bIns="0" rtlCol="0">
                <a:spAutoFit/>
              </a:bodyPr>
              <a:lstStyle/>
              <a:p>
                <a:pPr marL="0" marR="0" lvl="0" indent="0" algn="l" defTabSz="914400" rtl="0" eaLnBrk="1" fontAlgn="auto" latinLnBrk="0" hangingPunct="1">
                  <a:lnSpc>
                    <a:spcPct val="95000"/>
                  </a:lnSpc>
                  <a:spcBef>
                    <a:spcPts val="0"/>
                  </a:spcBef>
                  <a:spcAft>
                    <a:spcPts val="0"/>
                  </a:spcAft>
                  <a:buClrTx/>
                  <a:buSzTx/>
                  <a:buFontTx/>
                  <a:buNone/>
                  <a:tabLst/>
                  <a:defRPr/>
                </a:pPr>
                <a:r>
                  <a:rPr kumimoji="0" lang="en-US" sz="1800" b="0" i="0" u="none" strike="noStrike" kern="1200" cap="none" spc="-50" normalizeH="0" baseline="0" noProof="0">
                    <a:ln w="3175">
                      <a:noFill/>
                    </a:ln>
                    <a:solidFill>
                      <a:srgbClr val="FFFFFF"/>
                    </a:solidFill>
                    <a:effectLst/>
                    <a:uLnTx/>
                    <a:uFillTx/>
                    <a:latin typeface="Segoe UI Semibold"/>
                    <a:ea typeface="+mn-ea"/>
                    <a:cs typeface="Segoe UI" panose="020B0502040204020203" pitchFamily="34" charset="0"/>
                  </a:rPr>
                  <a:t>Microsoft Azure</a:t>
                </a:r>
              </a:p>
            </p:txBody>
          </p:sp>
        </p:grpSp>
      </p:grpSp>
      <p:grpSp>
        <p:nvGrpSpPr>
          <p:cNvPr id="73" name="Group 72">
            <a:extLst>
              <a:ext uri="{FF2B5EF4-FFF2-40B4-BE49-F238E27FC236}">
                <a16:creationId xmlns:a16="http://schemas.microsoft.com/office/drawing/2014/main" id="{A41D28D3-8E46-C90E-8838-CCE8DB47DA4D}"/>
              </a:ext>
            </a:extLst>
          </p:cNvPr>
          <p:cNvGrpSpPr/>
          <p:nvPr/>
        </p:nvGrpSpPr>
        <p:grpSpPr>
          <a:xfrm>
            <a:off x="4334387" y="1587984"/>
            <a:ext cx="3528000" cy="3999052"/>
            <a:chOff x="4334387" y="1968984"/>
            <a:chExt cx="3528000" cy="3999052"/>
          </a:xfrm>
        </p:grpSpPr>
        <p:sp>
          <p:nvSpPr>
            <p:cNvPr id="50" name="Rounded Rectangle 49">
              <a:extLst>
                <a:ext uri="{FF2B5EF4-FFF2-40B4-BE49-F238E27FC236}">
                  <a16:creationId xmlns:a16="http://schemas.microsoft.com/office/drawing/2014/main" id="{A4BE7E42-26B2-40BE-98FE-45A5DD1E8FFE}"/>
                </a:ext>
              </a:extLst>
            </p:cNvPr>
            <p:cNvSpPr/>
            <p:nvPr/>
          </p:nvSpPr>
          <p:spPr bwMode="auto">
            <a:xfrm>
              <a:off x="4334387" y="1968984"/>
              <a:ext cx="3528000" cy="3999052"/>
            </a:xfrm>
            <a:prstGeom prst="roundRect">
              <a:avLst>
                <a:gd name="adj" fmla="val 3846"/>
              </a:avLst>
            </a:prstGeom>
            <a:solidFill>
              <a:srgbClr val="2539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ct val="20000"/>
                </a:spcBef>
                <a:spcAft>
                  <a:spcPts val="0"/>
                </a:spcAft>
                <a:buClrTx/>
                <a:buSzPct val="90000"/>
                <a:buFontTx/>
                <a:buNone/>
                <a:tabLst/>
                <a:defRPr/>
              </a:pPr>
              <a:endParaRPr kumimoji="0" lang="en-US" sz="1200" b="0" i="0" u="none" strike="noStrike" kern="1200" cap="none" spc="0" normalizeH="0" baseline="0" noProof="0" err="1">
                <a:ln>
                  <a:noFill/>
                </a:ln>
                <a:gradFill>
                  <a:gsLst>
                    <a:gs pos="2874">
                      <a:srgbClr val="FFFFFF"/>
                    </a:gs>
                    <a:gs pos="17978">
                      <a:srgbClr val="FFFFFF"/>
                    </a:gs>
                  </a:gsLst>
                  <a:lin ang="2700000" scaled="0"/>
                </a:gradFill>
                <a:effectLst/>
                <a:uLnTx/>
                <a:uFillTx/>
                <a:latin typeface="Segoe UI"/>
                <a:ea typeface="+mn-ea"/>
                <a:cs typeface="+mn-cs"/>
              </a:endParaRPr>
            </a:p>
          </p:txBody>
        </p:sp>
        <p:pic>
          <p:nvPicPr>
            <p:cNvPr id="56" name="Graphic 55">
              <a:extLst>
                <a:ext uri="{FF2B5EF4-FFF2-40B4-BE49-F238E27FC236}">
                  <a16:creationId xmlns:a16="http://schemas.microsoft.com/office/drawing/2014/main" id="{D1233126-5EBE-A9F4-057A-1646A50FED18}"/>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5881943" y="2355005"/>
              <a:ext cx="486579" cy="486579"/>
            </a:xfrm>
            <a:prstGeom prst="rect">
              <a:avLst/>
            </a:prstGeom>
          </p:spPr>
        </p:pic>
        <p:sp>
          <p:nvSpPr>
            <p:cNvPr id="57" name="TextBox 56">
              <a:extLst>
                <a:ext uri="{FF2B5EF4-FFF2-40B4-BE49-F238E27FC236}">
                  <a16:creationId xmlns:a16="http://schemas.microsoft.com/office/drawing/2014/main" id="{4E3E1D9A-D1FD-0D06-0CDE-9E30E33AEB45}"/>
                </a:ext>
              </a:extLst>
            </p:cNvPr>
            <p:cNvSpPr txBox="1"/>
            <p:nvPr/>
          </p:nvSpPr>
          <p:spPr>
            <a:xfrm>
              <a:off x="4960950" y="3161975"/>
              <a:ext cx="2547382" cy="615553"/>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2000" b="0" i="0" u="none" strike="noStrike" kern="1200" cap="none" spc="0" normalizeH="0" baseline="0" noProof="0">
                  <a:ln>
                    <a:noFill/>
                  </a:ln>
                  <a:solidFill>
                    <a:srgbClr val="49C5B1"/>
                  </a:solidFill>
                  <a:effectLst/>
                  <a:uLnTx/>
                  <a:uFillTx/>
                  <a:latin typeface="Segoe UI Semibold"/>
                  <a:ea typeface="+mn-ea"/>
                  <a:cs typeface="Segoe UI" pitchFamily="34" charset="0"/>
                </a:rPr>
                <a:t>Self-service data prep with Power Query</a:t>
              </a:r>
            </a:p>
          </p:txBody>
        </p:sp>
        <p:sp>
          <p:nvSpPr>
            <p:cNvPr id="58" name="TextBox 57">
              <a:extLst>
                <a:ext uri="{FF2B5EF4-FFF2-40B4-BE49-F238E27FC236}">
                  <a16:creationId xmlns:a16="http://schemas.microsoft.com/office/drawing/2014/main" id="{38EB77C7-A621-396F-D079-D102252FE807}"/>
                </a:ext>
              </a:extLst>
            </p:cNvPr>
            <p:cNvSpPr txBox="1"/>
            <p:nvPr/>
          </p:nvSpPr>
          <p:spPr>
            <a:xfrm>
              <a:off x="4960951" y="4056535"/>
              <a:ext cx="2270106" cy="1514838"/>
            </a:xfrm>
            <a:prstGeom prst="rect">
              <a:avLst/>
            </a:prstGeom>
            <a:noFill/>
          </p:spPr>
          <p:txBody>
            <a:bodyPr wrap="square" lIns="0" tIns="0" rIns="0" bIns="0" rtlCol="0">
              <a:spAutoFit/>
            </a:bodyPr>
            <a:lstStyle/>
            <a:p>
              <a:pPr marL="285750" marR="0" lvl="0" indent="-285750" algn="l" defTabSz="914400" rtl="0" eaLnBrk="1" fontAlgn="auto" latinLnBrk="0" hangingPunct="1">
                <a:lnSpc>
                  <a:spcPts val="142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Excel</a:t>
              </a:r>
            </a:p>
            <a:p>
              <a:pPr marL="285750" marR="0" lvl="0" indent="-285750" algn="l" defTabSz="914400" rtl="0" eaLnBrk="1" fontAlgn="auto" latinLnBrk="0" hangingPunct="1">
                <a:lnSpc>
                  <a:spcPts val="142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Power BI</a:t>
              </a:r>
            </a:p>
            <a:p>
              <a:pPr marL="285750" marR="0" lvl="0" indent="-285750" algn="l" defTabSz="914400" rtl="0" eaLnBrk="1" fontAlgn="auto" latinLnBrk="0" hangingPunct="1">
                <a:lnSpc>
                  <a:spcPts val="142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Office 365</a:t>
              </a:r>
            </a:p>
            <a:p>
              <a:pPr marL="285750" marR="0" lvl="0" indent="-285750" algn="l" defTabSz="914400" rtl="0" eaLnBrk="1" fontAlgn="auto" latinLnBrk="0" hangingPunct="1">
                <a:lnSpc>
                  <a:spcPts val="142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Dynamics</a:t>
              </a:r>
            </a:p>
            <a:p>
              <a:pPr marL="285750" marR="0" lvl="0" indent="-285750" algn="l" defTabSz="914400" rtl="0" eaLnBrk="1" fontAlgn="auto" latinLnBrk="0" hangingPunct="1">
                <a:lnSpc>
                  <a:spcPts val="142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Power Platform</a:t>
              </a:r>
            </a:p>
          </p:txBody>
        </p:sp>
        <p:pic>
          <p:nvPicPr>
            <p:cNvPr id="66" name="Graphic 65">
              <a:extLst>
                <a:ext uri="{FF2B5EF4-FFF2-40B4-BE49-F238E27FC236}">
                  <a16:creationId xmlns:a16="http://schemas.microsoft.com/office/drawing/2014/main" id="{B19DA328-DFF9-25D5-7949-DFF8F8B0010F}"/>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6752022" y="2330676"/>
              <a:ext cx="535237" cy="535237"/>
            </a:xfrm>
            <a:prstGeom prst="rect">
              <a:avLst/>
            </a:prstGeom>
          </p:spPr>
        </p:pic>
        <p:pic>
          <p:nvPicPr>
            <p:cNvPr id="67" name="Picture 66">
              <a:extLst>
                <a:ext uri="{FF2B5EF4-FFF2-40B4-BE49-F238E27FC236}">
                  <a16:creationId xmlns:a16="http://schemas.microsoft.com/office/drawing/2014/main" id="{8CD3555A-7B9C-512E-2361-46FA208171B2}"/>
                </a:ext>
              </a:extLst>
            </p:cNvPr>
            <p:cNvPicPr>
              <a:picLocks noChangeAspect="1"/>
            </p:cNvPicPr>
            <p:nvPr/>
          </p:nvPicPr>
          <p:blipFill>
            <a:blip r:embed="rId9"/>
            <a:stretch>
              <a:fillRect/>
            </a:stretch>
          </p:blipFill>
          <p:spPr>
            <a:xfrm>
              <a:off x="4683642" y="2106550"/>
              <a:ext cx="983488" cy="983488"/>
            </a:xfrm>
            <a:prstGeom prst="rect">
              <a:avLst/>
            </a:prstGeom>
          </p:spPr>
        </p:pic>
      </p:grpSp>
      <p:grpSp>
        <p:nvGrpSpPr>
          <p:cNvPr id="70" name="Group 69">
            <a:extLst>
              <a:ext uri="{FF2B5EF4-FFF2-40B4-BE49-F238E27FC236}">
                <a16:creationId xmlns:a16="http://schemas.microsoft.com/office/drawing/2014/main" id="{4D5C84B5-6F5F-DF78-2EB3-C0E280F85966}"/>
              </a:ext>
            </a:extLst>
          </p:cNvPr>
          <p:cNvGrpSpPr/>
          <p:nvPr/>
        </p:nvGrpSpPr>
        <p:grpSpPr>
          <a:xfrm>
            <a:off x="8077200" y="1587984"/>
            <a:ext cx="3528000" cy="3999052"/>
            <a:chOff x="8077200" y="1968984"/>
            <a:chExt cx="3528000" cy="3999052"/>
          </a:xfrm>
        </p:grpSpPr>
        <p:sp>
          <p:nvSpPr>
            <p:cNvPr id="45" name="Rounded Rectangle 44">
              <a:extLst>
                <a:ext uri="{FF2B5EF4-FFF2-40B4-BE49-F238E27FC236}">
                  <a16:creationId xmlns:a16="http://schemas.microsoft.com/office/drawing/2014/main" id="{4D51748C-2225-855B-34DA-65A7CA8C7E6C}"/>
                </a:ext>
              </a:extLst>
            </p:cNvPr>
            <p:cNvSpPr/>
            <p:nvPr/>
          </p:nvSpPr>
          <p:spPr bwMode="auto">
            <a:xfrm>
              <a:off x="8077200" y="1968984"/>
              <a:ext cx="3528000" cy="3999052"/>
            </a:xfrm>
            <a:prstGeom prst="roundRect">
              <a:avLst>
                <a:gd name="adj" fmla="val 3846"/>
              </a:avLst>
            </a:prstGeom>
            <a:solidFill>
              <a:srgbClr val="25394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ct val="20000"/>
                </a:spcBef>
                <a:spcAft>
                  <a:spcPts val="0"/>
                </a:spcAft>
                <a:buClrTx/>
                <a:buSzPct val="90000"/>
                <a:buFontTx/>
                <a:buNone/>
                <a:tabLst/>
                <a:defRPr/>
              </a:pPr>
              <a:endParaRPr kumimoji="0" lang="en-US" sz="1200" b="0" i="0" u="none" strike="noStrike" kern="1200" cap="none" spc="0" normalizeH="0" baseline="0" noProof="0" err="1">
                <a:ln>
                  <a:noFill/>
                </a:ln>
                <a:gradFill>
                  <a:gsLst>
                    <a:gs pos="2874">
                      <a:srgbClr val="FFFFFF"/>
                    </a:gs>
                    <a:gs pos="17978">
                      <a:srgbClr val="FFFFFF"/>
                    </a:gs>
                  </a:gsLst>
                  <a:lin ang="2700000" scaled="0"/>
                </a:gradFill>
                <a:effectLst/>
                <a:uLnTx/>
                <a:uFillTx/>
                <a:latin typeface="Segoe UI"/>
                <a:ea typeface="+mn-ea"/>
                <a:cs typeface="+mn-cs"/>
              </a:endParaRPr>
            </a:p>
          </p:txBody>
        </p:sp>
        <p:sp>
          <p:nvSpPr>
            <p:cNvPr id="46" name="TextBox 45">
              <a:extLst>
                <a:ext uri="{FF2B5EF4-FFF2-40B4-BE49-F238E27FC236}">
                  <a16:creationId xmlns:a16="http://schemas.microsoft.com/office/drawing/2014/main" id="{D7C14467-160C-5B9D-AB44-45A1D1CD1F7E}"/>
                </a:ext>
              </a:extLst>
            </p:cNvPr>
            <p:cNvSpPr txBox="1"/>
            <p:nvPr/>
          </p:nvSpPr>
          <p:spPr>
            <a:xfrm>
              <a:off x="8611627" y="3161975"/>
              <a:ext cx="2511341" cy="615553"/>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2000" b="0" i="0" u="none" strike="noStrike" kern="1200" cap="none" spc="0" normalizeH="0" baseline="0" noProof="0">
                  <a:ln>
                    <a:noFill/>
                  </a:ln>
                  <a:solidFill>
                    <a:srgbClr val="49C5B1"/>
                  </a:solidFill>
                  <a:effectLst/>
                  <a:uLnTx/>
                  <a:uFillTx/>
                  <a:latin typeface="Segoe UI Semibold"/>
                  <a:ea typeface="+mn-ea"/>
                  <a:cs typeface="Segoe UI" pitchFamily="34" charset="0"/>
                </a:rPr>
                <a:t>Data Factory in Microsoft Fabric</a:t>
              </a:r>
            </a:p>
          </p:txBody>
        </p:sp>
        <p:sp>
          <p:nvSpPr>
            <p:cNvPr id="47" name="TextBox 46">
              <a:extLst>
                <a:ext uri="{FF2B5EF4-FFF2-40B4-BE49-F238E27FC236}">
                  <a16:creationId xmlns:a16="http://schemas.microsoft.com/office/drawing/2014/main" id="{CC587B81-8282-CE23-B383-CDB8E810E931}"/>
                </a:ext>
              </a:extLst>
            </p:cNvPr>
            <p:cNvSpPr txBox="1"/>
            <p:nvPr/>
          </p:nvSpPr>
          <p:spPr>
            <a:xfrm>
              <a:off x="8611626" y="4056535"/>
              <a:ext cx="2589719" cy="1446550"/>
            </a:xfrm>
            <a:prstGeom prst="rect">
              <a:avLst/>
            </a:prstGeom>
            <a:noFill/>
          </p:spPr>
          <p:txBody>
            <a:bodyPr wrap="square" lIns="0" tIns="0" rIns="0" bIns="0" rtlCol="0">
              <a:spAutoFit/>
            </a:bodyPr>
            <a:lstStyle/>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Integrated SAAS platform</a:t>
              </a:r>
            </a:p>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No-code &amp; code tools</a:t>
              </a:r>
            </a:p>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Copilot &amp; AI-powered</a:t>
              </a:r>
            </a:p>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Open Source</a:t>
              </a:r>
            </a:p>
          </p:txBody>
        </p:sp>
      </p:grpSp>
      <p:sp>
        <p:nvSpPr>
          <p:cNvPr id="62" name="Graphic 20">
            <a:extLst>
              <a:ext uri="{FF2B5EF4-FFF2-40B4-BE49-F238E27FC236}">
                <a16:creationId xmlns:a16="http://schemas.microsoft.com/office/drawing/2014/main" id="{02A20C05-A1A5-098D-5740-09AE86B6EEA8}"/>
              </a:ext>
            </a:extLst>
          </p:cNvPr>
          <p:cNvSpPr>
            <a:spLocks noChangeAspect="1"/>
          </p:cNvSpPr>
          <p:nvPr/>
        </p:nvSpPr>
        <p:spPr>
          <a:xfrm>
            <a:off x="3990917" y="3388107"/>
            <a:ext cx="435607" cy="435600"/>
          </a:xfrm>
          <a:custGeom>
            <a:avLst/>
            <a:gdLst>
              <a:gd name="connsiteX0" fmla="*/ 6 w 429240"/>
              <a:gd name="connsiteY0" fmla="*/ 214617 h 429234"/>
              <a:gd name="connsiteX1" fmla="*/ 7607 w 429240"/>
              <a:gd name="connsiteY1" fmla="*/ 157610 h 429234"/>
              <a:gd name="connsiteX2" fmla="*/ 29069 w 429240"/>
              <a:gd name="connsiteY2" fmla="*/ 106191 h 429234"/>
              <a:gd name="connsiteX3" fmla="*/ 62603 w 429240"/>
              <a:gd name="connsiteY3" fmla="*/ 62820 h 429234"/>
              <a:gd name="connsiteX4" fmla="*/ 106197 w 429240"/>
              <a:gd name="connsiteY4" fmla="*/ 29286 h 429234"/>
              <a:gd name="connsiteX5" fmla="*/ 157392 w 429240"/>
              <a:gd name="connsiteY5" fmla="*/ 7601 h 429234"/>
              <a:gd name="connsiteX6" fmla="*/ 214623 w 429240"/>
              <a:gd name="connsiteY6" fmla="*/ 0 h 429234"/>
              <a:gd name="connsiteX7" fmla="*/ 271631 w 429240"/>
              <a:gd name="connsiteY7" fmla="*/ 7601 h 429234"/>
              <a:gd name="connsiteX8" fmla="*/ 323050 w 429240"/>
              <a:gd name="connsiteY8" fmla="*/ 29063 h 429234"/>
              <a:gd name="connsiteX9" fmla="*/ 366420 w 429240"/>
              <a:gd name="connsiteY9" fmla="*/ 62597 h 429234"/>
              <a:gd name="connsiteX10" fmla="*/ 399954 w 429240"/>
              <a:gd name="connsiteY10" fmla="*/ 106191 h 429234"/>
              <a:gd name="connsiteX11" fmla="*/ 421640 w 429240"/>
              <a:gd name="connsiteY11" fmla="*/ 157386 h 429234"/>
              <a:gd name="connsiteX12" fmla="*/ 429241 w 429240"/>
              <a:gd name="connsiteY12" fmla="*/ 214617 h 429234"/>
              <a:gd name="connsiteX13" fmla="*/ 421640 w 429240"/>
              <a:gd name="connsiteY13" fmla="*/ 271625 h 429234"/>
              <a:gd name="connsiteX14" fmla="*/ 400178 w 429240"/>
              <a:gd name="connsiteY14" fmla="*/ 323044 h 429234"/>
              <a:gd name="connsiteX15" fmla="*/ 366644 w 429240"/>
              <a:gd name="connsiteY15" fmla="*/ 366414 h 429234"/>
              <a:gd name="connsiteX16" fmla="*/ 323050 w 429240"/>
              <a:gd name="connsiteY16" fmla="*/ 399948 h 429234"/>
              <a:gd name="connsiteX17" fmla="*/ 271855 w 429240"/>
              <a:gd name="connsiteY17" fmla="*/ 421633 h 429234"/>
              <a:gd name="connsiteX18" fmla="*/ 214623 w 429240"/>
              <a:gd name="connsiteY18" fmla="*/ 429234 h 429234"/>
              <a:gd name="connsiteX19" fmla="*/ 157392 w 429240"/>
              <a:gd name="connsiteY19" fmla="*/ 421633 h 429234"/>
              <a:gd name="connsiteX20" fmla="*/ 106197 w 429240"/>
              <a:gd name="connsiteY20" fmla="*/ 400172 h 429234"/>
              <a:gd name="connsiteX21" fmla="*/ 62826 w 429240"/>
              <a:gd name="connsiteY21" fmla="*/ 366638 h 429234"/>
              <a:gd name="connsiteX22" fmla="*/ 29293 w 429240"/>
              <a:gd name="connsiteY22" fmla="*/ 323267 h 429234"/>
              <a:gd name="connsiteX23" fmla="*/ 7607 w 429240"/>
              <a:gd name="connsiteY23" fmla="*/ 271848 h 429234"/>
              <a:gd name="connsiteX24" fmla="*/ 6 w 429240"/>
              <a:gd name="connsiteY24" fmla="*/ 214617 h 429234"/>
              <a:gd name="connsiteX25" fmla="*/ 228931 w 429240"/>
              <a:gd name="connsiteY25" fmla="*/ 228925 h 429234"/>
              <a:gd name="connsiteX26" fmla="*/ 300470 w 429240"/>
              <a:gd name="connsiteY26" fmla="*/ 228925 h 429234"/>
              <a:gd name="connsiteX27" fmla="*/ 310530 w 429240"/>
              <a:gd name="connsiteY27" fmla="*/ 224677 h 429234"/>
              <a:gd name="connsiteX28" fmla="*/ 314778 w 429240"/>
              <a:gd name="connsiteY28" fmla="*/ 214617 h 429234"/>
              <a:gd name="connsiteX29" fmla="*/ 310530 w 429240"/>
              <a:gd name="connsiteY29" fmla="*/ 204557 h 429234"/>
              <a:gd name="connsiteX30" fmla="*/ 300470 w 429240"/>
              <a:gd name="connsiteY30" fmla="*/ 200309 h 429234"/>
              <a:gd name="connsiteX31" fmla="*/ 228931 w 429240"/>
              <a:gd name="connsiteY31" fmla="*/ 200309 h 429234"/>
              <a:gd name="connsiteX32" fmla="*/ 228931 w 429240"/>
              <a:gd name="connsiteY32" fmla="*/ 128770 h 429234"/>
              <a:gd name="connsiteX33" fmla="*/ 224684 w 429240"/>
              <a:gd name="connsiteY33" fmla="*/ 118710 h 429234"/>
              <a:gd name="connsiteX34" fmla="*/ 214623 w 429240"/>
              <a:gd name="connsiteY34" fmla="*/ 114463 h 429234"/>
              <a:gd name="connsiteX35" fmla="*/ 204563 w 429240"/>
              <a:gd name="connsiteY35" fmla="*/ 118710 h 429234"/>
              <a:gd name="connsiteX36" fmla="*/ 200316 w 429240"/>
              <a:gd name="connsiteY36" fmla="*/ 128770 h 429234"/>
              <a:gd name="connsiteX37" fmla="*/ 200316 w 429240"/>
              <a:gd name="connsiteY37" fmla="*/ 200309 h 429234"/>
              <a:gd name="connsiteX38" fmla="*/ 128777 w 429240"/>
              <a:gd name="connsiteY38" fmla="*/ 200309 h 429234"/>
              <a:gd name="connsiteX39" fmla="*/ 118716 w 429240"/>
              <a:gd name="connsiteY39" fmla="*/ 204557 h 429234"/>
              <a:gd name="connsiteX40" fmla="*/ 114469 w 429240"/>
              <a:gd name="connsiteY40" fmla="*/ 214617 h 429234"/>
              <a:gd name="connsiteX41" fmla="*/ 118716 w 429240"/>
              <a:gd name="connsiteY41" fmla="*/ 224677 h 429234"/>
              <a:gd name="connsiteX42" fmla="*/ 128777 w 429240"/>
              <a:gd name="connsiteY42" fmla="*/ 228925 h 429234"/>
              <a:gd name="connsiteX43" fmla="*/ 200316 w 429240"/>
              <a:gd name="connsiteY43" fmla="*/ 228925 h 429234"/>
              <a:gd name="connsiteX44" fmla="*/ 200316 w 429240"/>
              <a:gd name="connsiteY44" fmla="*/ 300464 h 429234"/>
              <a:gd name="connsiteX45" fmla="*/ 204563 w 429240"/>
              <a:gd name="connsiteY45" fmla="*/ 310524 h 429234"/>
              <a:gd name="connsiteX46" fmla="*/ 214623 w 429240"/>
              <a:gd name="connsiteY46" fmla="*/ 314772 h 429234"/>
              <a:gd name="connsiteX47" fmla="*/ 224684 w 429240"/>
              <a:gd name="connsiteY47" fmla="*/ 310524 h 429234"/>
              <a:gd name="connsiteX48" fmla="*/ 228931 w 429240"/>
              <a:gd name="connsiteY48" fmla="*/ 300464 h 429234"/>
              <a:gd name="connsiteX49" fmla="*/ 228931 w 429240"/>
              <a:gd name="connsiteY49" fmla="*/ 228925 h 429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29240" h="429234">
                <a:moveTo>
                  <a:pt x="6" y="214617"/>
                </a:moveTo>
                <a:cubicBezTo>
                  <a:pt x="6" y="194795"/>
                  <a:pt x="2540" y="175792"/>
                  <a:pt x="7607" y="157610"/>
                </a:cubicBezTo>
                <a:cubicBezTo>
                  <a:pt x="12675" y="139427"/>
                  <a:pt x="19829" y="122287"/>
                  <a:pt x="29069" y="106191"/>
                </a:cubicBezTo>
                <a:cubicBezTo>
                  <a:pt x="38309" y="90095"/>
                  <a:pt x="49487" y="75638"/>
                  <a:pt x="62603" y="62820"/>
                </a:cubicBezTo>
                <a:cubicBezTo>
                  <a:pt x="75718" y="50003"/>
                  <a:pt x="90250" y="38825"/>
                  <a:pt x="106197" y="29286"/>
                </a:cubicBezTo>
                <a:cubicBezTo>
                  <a:pt x="122144" y="19748"/>
                  <a:pt x="139209" y="12519"/>
                  <a:pt x="157392" y="7601"/>
                </a:cubicBezTo>
                <a:cubicBezTo>
                  <a:pt x="175575" y="2683"/>
                  <a:pt x="194652" y="149"/>
                  <a:pt x="214623" y="0"/>
                </a:cubicBezTo>
                <a:cubicBezTo>
                  <a:pt x="234446" y="0"/>
                  <a:pt x="253449" y="2534"/>
                  <a:pt x="271631" y="7601"/>
                </a:cubicBezTo>
                <a:cubicBezTo>
                  <a:pt x="289813" y="12668"/>
                  <a:pt x="306954" y="19822"/>
                  <a:pt x="323050" y="29063"/>
                </a:cubicBezTo>
                <a:cubicBezTo>
                  <a:pt x="339146" y="38303"/>
                  <a:pt x="353604" y="49481"/>
                  <a:pt x="366420" y="62597"/>
                </a:cubicBezTo>
                <a:cubicBezTo>
                  <a:pt x="379237" y="75712"/>
                  <a:pt x="390415" y="90244"/>
                  <a:pt x="399954" y="106191"/>
                </a:cubicBezTo>
                <a:cubicBezTo>
                  <a:pt x="409494" y="122138"/>
                  <a:pt x="416721" y="139203"/>
                  <a:pt x="421640" y="157386"/>
                </a:cubicBezTo>
                <a:cubicBezTo>
                  <a:pt x="426558" y="175569"/>
                  <a:pt x="429091" y="194646"/>
                  <a:pt x="429241" y="214617"/>
                </a:cubicBezTo>
                <a:cubicBezTo>
                  <a:pt x="429241" y="234440"/>
                  <a:pt x="426708" y="253443"/>
                  <a:pt x="421640" y="271625"/>
                </a:cubicBezTo>
                <a:cubicBezTo>
                  <a:pt x="416571" y="289807"/>
                  <a:pt x="409418" y="306947"/>
                  <a:pt x="400178" y="323044"/>
                </a:cubicBezTo>
                <a:cubicBezTo>
                  <a:pt x="390938" y="339140"/>
                  <a:pt x="379760" y="353597"/>
                  <a:pt x="366644" y="366414"/>
                </a:cubicBezTo>
                <a:cubicBezTo>
                  <a:pt x="353528" y="379231"/>
                  <a:pt x="338996" y="390409"/>
                  <a:pt x="323050" y="399948"/>
                </a:cubicBezTo>
                <a:cubicBezTo>
                  <a:pt x="307103" y="409487"/>
                  <a:pt x="290037" y="416715"/>
                  <a:pt x="271855" y="421633"/>
                </a:cubicBezTo>
                <a:cubicBezTo>
                  <a:pt x="253673" y="426552"/>
                  <a:pt x="234594" y="429085"/>
                  <a:pt x="214623" y="429234"/>
                </a:cubicBezTo>
                <a:cubicBezTo>
                  <a:pt x="194801" y="429234"/>
                  <a:pt x="175724" y="426701"/>
                  <a:pt x="157392" y="421633"/>
                </a:cubicBezTo>
                <a:cubicBezTo>
                  <a:pt x="139060" y="416565"/>
                  <a:pt x="121995" y="409411"/>
                  <a:pt x="106197" y="400172"/>
                </a:cubicBezTo>
                <a:cubicBezTo>
                  <a:pt x="90399" y="390932"/>
                  <a:pt x="75942" y="379754"/>
                  <a:pt x="62826" y="366638"/>
                </a:cubicBezTo>
                <a:cubicBezTo>
                  <a:pt x="49711" y="353521"/>
                  <a:pt x="38533" y="339066"/>
                  <a:pt x="29293" y="323267"/>
                </a:cubicBezTo>
                <a:cubicBezTo>
                  <a:pt x="20052" y="307468"/>
                  <a:pt x="12824" y="290330"/>
                  <a:pt x="7607" y="271848"/>
                </a:cubicBezTo>
                <a:cubicBezTo>
                  <a:pt x="2391" y="253367"/>
                  <a:pt x="-143" y="234290"/>
                  <a:pt x="6" y="214617"/>
                </a:cubicBezTo>
                <a:close/>
                <a:moveTo>
                  <a:pt x="228931" y="228925"/>
                </a:moveTo>
                <a:lnTo>
                  <a:pt x="300470" y="228925"/>
                </a:lnTo>
                <a:cubicBezTo>
                  <a:pt x="304345" y="228925"/>
                  <a:pt x="307698" y="227510"/>
                  <a:pt x="310530" y="224677"/>
                </a:cubicBezTo>
                <a:cubicBezTo>
                  <a:pt x="313363" y="221846"/>
                  <a:pt x="314778" y="218492"/>
                  <a:pt x="314778" y="214617"/>
                </a:cubicBezTo>
                <a:cubicBezTo>
                  <a:pt x="314778" y="210742"/>
                  <a:pt x="313363" y="207389"/>
                  <a:pt x="310530" y="204557"/>
                </a:cubicBezTo>
                <a:cubicBezTo>
                  <a:pt x="307698" y="201725"/>
                  <a:pt x="304345" y="200309"/>
                  <a:pt x="300470" y="200309"/>
                </a:cubicBezTo>
                <a:lnTo>
                  <a:pt x="228931" y="200309"/>
                </a:lnTo>
                <a:lnTo>
                  <a:pt x="228931" y="128770"/>
                </a:lnTo>
                <a:cubicBezTo>
                  <a:pt x="228931" y="124895"/>
                  <a:pt x="227516" y="121542"/>
                  <a:pt x="224684" y="118710"/>
                </a:cubicBezTo>
                <a:cubicBezTo>
                  <a:pt x="221852" y="115878"/>
                  <a:pt x="218498" y="114463"/>
                  <a:pt x="214623" y="114463"/>
                </a:cubicBezTo>
                <a:cubicBezTo>
                  <a:pt x="210748" y="114463"/>
                  <a:pt x="207395" y="115878"/>
                  <a:pt x="204563" y="118710"/>
                </a:cubicBezTo>
                <a:cubicBezTo>
                  <a:pt x="201731" y="121542"/>
                  <a:pt x="200316" y="124895"/>
                  <a:pt x="200316" y="128770"/>
                </a:cubicBezTo>
                <a:lnTo>
                  <a:pt x="200316" y="200309"/>
                </a:lnTo>
                <a:lnTo>
                  <a:pt x="128777" y="200309"/>
                </a:lnTo>
                <a:cubicBezTo>
                  <a:pt x="124902" y="200309"/>
                  <a:pt x="121548" y="201725"/>
                  <a:pt x="118716" y="204557"/>
                </a:cubicBezTo>
                <a:cubicBezTo>
                  <a:pt x="115885" y="207389"/>
                  <a:pt x="114469" y="210742"/>
                  <a:pt x="114469" y="214617"/>
                </a:cubicBezTo>
                <a:cubicBezTo>
                  <a:pt x="114469" y="218492"/>
                  <a:pt x="115885" y="221846"/>
                  <a:pt x="118716" y="224677"/>
                </a:cubicBezTo>
                <a:cubicBezTo>
                  <a:pt x="121548" y="227510"/>
                  <a:pt x="124902" y="228925"/>
                  <a:pt x="128777" y="228925"/>
                </a:cubicBezTo>
                <a:lnTo>
                  <a:pt x="200316" y="228925"/>
                </a:lnTo>
                <a:lnTo>
                  <a:pt x="200316" y="300464"/>
                </a:lnTo>
                <a:cubicBezTo>
                  <a:pt x="200316" y="304338"/>
                  <a:pt x="201731" y="307692"/>
                  <a:pt x="204563" y="310524"/>
                </a:cubicBezTo>
                <a:cubicBezTo>
                  <a:pt x="207395" y="313357"/>
                  <a:pt x="210748" y="314772"/>
                  <a:pt x="214623" y="314772"/>
                </a:cubicBezTo>
                <a:cubicBezTo>
                  <a:pt x="218498" y="314772"/>
                  <a:pt x="221852" y="313357"/>
                  <a:pt x="224684" y="310524"/>
                </a:cubicBezTo>
                <a:cubicBezTo>
                  <a:pt x="227516" y="307692"/>
                  <a:pt x="228931" y="304338"/>
                  <a:pt x="228931" y="300464"/>
                </a:cubicBezTo>
                <a:lnTo>
                  <a:pt x="228931" y="228925"/>
                </a:lnTo>
                <a:close/>
              </a:path>
            </a:pathLst>
          </a:custGeom>
          <a:gradFill flip="none" rotWithShape="0">
            <a:gsLst>
              <a:gs pos="70000">
                <a:srgbClr val="49C5B1"/>
              </a:gs>
              <a:gs pos="0">
                <a:srgbClr val="8DE971"/>
              </a:gs>
            </a:gsLst>
            <a:path path="circle">
              <a:fillToRect l="100000" t="100000"/>
            </a:path>
            <a:tileRect r="-100000" b="-100000"/>
          </a:gradFill>
          <a:effectLst>
            <a:outerShdw blurRad="63500" dist="63500" dir="2700000" algn="tl" rotWithShape="0">
              <a:srgbClr val="000000">
                <a:alpha val="50000"/>
              </a:srgbClr>
            </a:outerShdw>
          </a:effectLst>
        </p:spPr>
        <p:txBody>
          <a:bodyPr wrap="square" lIns="0" tIns="18288" rIns="0" bIns="45720" anchor="ctr"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2000" b="1" i="0" u="none" strike="noStrike" kern="1200" cap="none" spc="0" normalizeH="0" baseline="0" noProof="0">
              <a:ln w="3175">
                <a:noFill/>
              </a:ln>
              <a:gradFill>
                <a:gsLst>
                  <a:gs pos="69540">
                    <a:srgbClr val="091F2C"/>
                  </a:gs>
                  <a:gs pos="41954">
                    <a:srgbClr val="091F2C"/>
                  </a:gs>
                </a:gsLst>
                <a:path path="circle">
                  <a:fillToRect l="100000" b="100000"/>
                </a:path>
              </a:gradFill>
              <a:effectLst/>
              <a:uLnTx/>
              <a:uFillTx/>
              <a:latin typeface="Segoe UI Semibold"/>
              <a:ea typeface="+mn-ea"/>
              <a:cs typeface="Segoe UI" pitchFamily="34" charset="0"/>
            </a:endParaRPr>
          </a:p>
        </p:txBody>
      </p:sp>
      <p:sp>
        <p:nvSpPr>
          <p:cNvPr id="63" name="Graphic 22">
            <a:extLst>
              <a:ext uri="{FF2B5EF4-FFF2-40B4-BE49-F238E27FC236}">
                <a16:creationId xmlns:a16="http://schemas.microsoft.com/office/drawing/2014/main" id="{51BD17A1-3D4C-AF79-65FE-2E097CE2F7B9}"/>
              </a:ext>
            </a:extLst>
          </p:cNvPr>
          <p:cNvSpPr>
            <a:spLocks noChangeAspect="1"/>
          </p:cNvSpPr>
          <p:nvPr/>
        </p:nvSpPr>
        <p:spPr>
          <a:xfrm rot="5400000">
            <a:off x="7765483" y="3388107"/>
            <a:ext cx="435600" cy="435600"/>
          </a:xfrm>
          <a:custGeom>
            <a:avLst/>
            <a:gdLst>
              <a:gd name="connsiteX0" fmla="*/ 196617 w 393233"/>
              <a:gd name="connsiteY0" fmla="*/ 0 h 393233"/>
              <a:gd name="connsiteX1" fmla="*/ 0 w 393233"/>
              <a:gd name="connsiteY1" fmla="*/ 196617 h 393233"/>
              <a:gd name="connsiteX2" fmla="*/ 196617 w 393233"/>
              <a:gd name="connsiteY2" fmla="*/ 393233 h 393233"/>
              <a:gd name="connsiteX3" fmla="*/ 393233 w 393233"/>
              <a:gd name="connsiteY3" fmla="*/ 196617 h 393233"/>
              <a:gd name="connsiteX4" fmla="*/ 196617 w 393233"/>
              <a:gd name="connsiteY4" fmla="*/ 0 h 393233"/>
              <a:gd name="connsiteX5" fmla="*/ 167124 w 393233"/>
              <a:gd name="connsiteY5" fmla="*/ 122885 h 393233"/>
              <a:gd name="connsiteX6" fmla="*/ 167124 w 393233"/>
              <a:gd name="connsiteY6" fmla="*/ 270348 h 393233"/>
              <a:gd name="connsiteX7" fmla="*/ 152378 w 393233"/>
              <a:gd name="connsiteY7" fmla="*/ 285094 h 393233"/>
              <a:gd name="connsiteX8" fmla="*/ 137632 w 393233"/>
              <a:gd name="connsiteY8" fmla="*/ 270348 h 393233"/>
              <a:gd name="connsiteX9" fmla="*/ 137632 w 393233"/>
              <a:gd name="connsiteY9" fmla="*/ 122885 h 393233"/>
              <a:gd name="connsiteX10" fmla="*/ 152378 w 393233"/>
              <a:gd name="connsiteY10" fmla="*/ 108139 h 393233"/>
              <a:gd name="connsiteX11" fmla="*/ 167124 w 393233"/>
              <a:gd name="connsiteY11" fmla="*/ 122885 h 393233"/>
              <a:gd name="connsiteX12" fmla="*/ 255602 w 393233"/>
              <a:gd name="connsiteY12" fmla="*/ 122885 h 393233"/>
              <a:gd name="connsiteX13" fmla="*/ 255602 w 393233"/>
              <a:gd name="connsiteY13" fmla="*/ 270348 h 393233"/>
              <a:gd name="connsiteX14" fmla="*/ 240855 w 393233"/>
              <a:gd name="connsiteY14" fmla="*/ 285094 h 393233"/>
              <a:gd name="connsiteX15" fmla="*/ 226109 w 393233"/>
              <a:gd name="connsiteY15" fmla="*/ 270348 h 393233"/>
              <a:gd name="connsiteX16" fmla="*/ 226109 w 393233"/>
              <a:gd name="connsiteY16" fmla="*/ 122885 h 393233"/>
              <a:gd name="connsiteX17" fmla="*/ 240855 w 393233"/>
              <a:gd name="connsiteY17" fmla="*/ 108139 h 393233"/>
              <a:gd name="connsiteX18" fmla="*/ 255602 w 393233"/>
              <a:gd name="connsiteY18" fmla="*/ 122885 h 39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3233" h="393233">
                <a:moveTo>
                  <a:pt x="196617" y="0"/>
                </a:moveTo>
                <a:cubicBezTo>
                  <a:pt x="88025" y="0"/>
                  <a:pt x="0" y="88025"/>
                  <a:pt x="0" y="196617"/>
                </a:cubicBezTo>
                <a:cubicBezTo>
                  <a:pt x="0" y="305208"/>
                  <a:pt x="88025" y="393233"/>
                  <a:pt x="196617" y="393233"/>
                </a:cubicBezTo>
                <a:cubicBezTo>
                  <a:pt x="305208" y="393233"/>
                  <a:pt x="393233" y="305208"/>
                  <a:pt x="393233" y="196617"/>
                </a:cubicBezTo>
                <a:cubicBezTo>
                  <a:pt x="393233" y="88025"/>
                  <a:pt x="305208" y="0"/>
                  <a:pt x="196617" y="0"/>
                </a:cubicBezTo>
                <a:close/>
                <a:moveTo>
                  <a:pt x="167124" y="122885"/>
                </a:moveTo>
                <a:lnTo>
                  <a:pt x="167124" y="270348"/>
                </a:lnTo>
                <a:cubicBezTo>
                  <a:pt x="167124" y="278492"/>
                  <a:pt x="160522" y="285094"/>
                  <a:pt x="152378" y="285094"/>
                </a:cubicBezTo>
                <a:cubicBezTo>
                  <a:pt x="144234" y="285094"/>
                  <a:pt x="137632" y="278492"/>
                  <a:pt x="137632" y="270348"/>
                </a:cubicBezTo>
                <a:lnTo>
                  <a:pt x="137632" y="122885"/>
                </a:lnTo>
                <a:cubicBezTo>
                  <a:pt x="137632" y="114741"/>
                  <a:pt x="144234" y="108139"/>
                  <a:pt x="152378" y="108139"/>
                </a:cubicBezTo>
                <a:cubicBezTo>
                  <a:pt x="160522" y="108139"/>
                  <a:pt x="167124" y="114741"/>
                  <a:pt x="167124" y="122885"/>
                </a:cubicBezTo>
                <a:close/>
                <a:moveTo>
                  <a:pt x="255602" y="122885"/>
                </a:moveTo>
                <a:lnTo>
                  <a:pt x="255602" y="270348"/>
                </a:lnTo>
                <a:cubicBezTo>
                  <a:pt x="255602" y="278492"/>
                  <a:pt x="249000" y="285094"/>
                  <a:pt x="240855" y="285094"/>
                </a:cubicBezTo>
                <a:cubicBezTo>
                  <a:pt x="232711" y="285094"/>
                  <a:pt x="226109" y="278492"/>
                  <a:pt x="226109" y="270348"/>
                </a:cubicBezTo>
                <a:lnTo>
                  <a:pt x="226109" y="122885"/>
                </a:lnTo>
                <a:cubicBezTo>
                  <a:pt x="226109" y="114741"/>
                  <a:pt x="232711" y="108139"/>
                  <a:pt x="240855" y="108139"/>
                </a:cubicBezTo>
                <a:cubicBezTo>
                  <a:pt x="249000" y="108139"/>
                  <a:pt x="255602" y="114741"/>
                  <a:pt x="255602" y="122885"/>
                </a:cubicBezTo>
                <a:close/>
              </a:path>
            </a:pathLst>
          </a:custGeom>
          <a:gradFill flip="none" rotWithShape="0">
            <a:gsLst>
              <a:gs pos="70000">
                <a:srgbClr val="49C5B1"/>
              </a:gs>
              <a:gs pos="0">
                <a:srgbClr val="8DE971"/>
              </a:gs>
            </a:gsLst>
            <a:path path="circle">
              <a:fillToRect l="100000" t="100000"/>
            </a:path>
            <a:tileRect r="-100000" b="-100000"/>
          </a:gradFill>
          <a:effectLst>
            <a:outerShdw blurRad="63500" dist="63500" dir="2700000" algn="tl" rotWithShape="0">
              <a:srgbClr val="000000">
                <a:alpha val="50000"/>
              </a:srgbClr>
            </a:outerShdw>
          </a:effectLst>
        </p:spPr>
        <p:txBody>
          <a:bodyPr wrap="square" lIns="0" tIns="18288" rIns="0" bIns="45720" anchor="ctr"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2000" b="1" i="0" u="none" strike="noStrike" kern="1200" cap="none" spc="0" normalizeH="0" baseline="0" noProof="0">
              <a:ln w="3175">
                <a:noFill/>
              </a:ln>
              <a:gradFill>
                <a:gsLst>
                  <a:gs pos="69540">
                    <a:srgbClr val="091F2C"/>
                  </a:gs>
                  <a:gs pos="41954">
                    <a:srgbClr val="091F2C"/>
                  </a:gs>
                </a:gsLst>
                <a:path path="circle">
                  <a:fillToRect l="100000" b="100000"/>
                </a:path>
              </a:gradFill>
              <a:effectLst/>
              <a:uLnTx/>
              <a:uFillTx/>
              <a:latin typeface="Segoe UI Semibold"/>
              <a:ea typeface="+mn-ea"/>
              <a:cs typeface="Segoe UI" pitchFamily="34" charset="0"/>
            </a:endParaRPr>
          </a:p>
        </p:txBody>
      </p:sp>
      <p:pic>
        <p:nvPicPr>
          <p:cNvPr id="13" name="Picture 12" descr="Icon&#10;&#10;Description automatically generated">
            <a:extLst>
              <a:ext uri="{FF2B5EF4-FFF2-40B4-BE49-F238E27FC236}">
                <a16:creationId xmlns:a16="http://schemas.microsoft.com/office/drawing/2014/main" id="{893E3A7A-3297-E977-47AC-B3F9242DACB7}"/>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27953" y="1974005"/>
            <a:ext cx="526299" cy="526299"/>
          </a:xfrm>
          <a:prstGeom prst="rect">
            <a:avLst/>
          </a:prstGeom>
        </p:spPr>
      </p:pic>
      <p:sp>
        <p:nvSpPr>
          <p:cNvPr id="18" name="TextBox 17">
            <a:extLst>
              <a:ext uri="{FF2B5EF4-FFF2-40B4-BE49-F238E27FC236}">
                <a16:creationId xmlns:a16="http://schemas.microsoft.com/office/drawing/2014/main" id="{28CAE45A-71B9-B21C-185B-98CAD4F4020F}"/>
              </a:ext>
            </a:extLst>
          </p:cNvPr>
          <p:cNvSpPr txBox="1"/>
          <p:nvPr/>
        </p:nvSpPr>
        <p:spPr>
          <a:xfrm>
            <a:off x="9354623" y="1974006"/>
            <a:ext cx="973153" cy="526298"/>
          </a:xfrm>
          <a:prstGeom prst="rect">
            <a:avLst/>
          </a:prstGeom>
          <a:noFill/>
        </p:spPr>
        <p:txBody>
          <a:bodyPr wrap="square" lIns="0" tIns="0" rIns="0" bIns="0" rtlCol="0">
            <a:spAutoFit/>
          </a:bodyPr>
          <a:lstStyle/>
          <a:p>
            <a:pPr marL="0" marR="0" lvl="0" indent="0" algn="l" defTabSz="914400" rtl="0" eaLnBrk="1" fontAlgn="auto" latinLnBrk="0" hangingPunct="1">
              <a:lnSpc>
                <a:spcPct val="95000"/>
              </a:lnSpc>
              <a:spcBef>
                <a:spcPts val="0"/>
              </a:spcBef>
              <a:spcAft>
                <a:spcPts val="0"/>
              </a:spcAft>
              <a:buClrTx/>
              <a:buSzTx/>
              <a:buFontTx/>
              <a:buNone/>
              <a:tabLst/>
              <a:defRPr/>
            </a:pPr>
            <a:r>
              <a:rPr kumimoji="0" lang="en-US" sz="1800" b="0" i="0" u="none" strike="noStrike" kern="1200" cap="none" spc="-50" normalizeH="0" baseline="0" noProof="0">
                <a:ln w="3175">
                  <a:noFill/>
                </a:ln>
                <a:solidFill>
                  <a:srgbClr val="FFFFFF"/>
                </a:solidFill>
                <a:effectLst/>
                <a:uLnTx/>
                <a:uFillTx/>
                <a:latin typeface="Segoe UI Semibold"/>
                <a:ea typeface="+mn-ea"/>
                <a:cs typeface="Segoe UI" panose="020B0502040204020203" pitchFamily="34" charset="0"/>
              </a:rPr>
              <a:t>Microsoft Fabric</a:t>
            </a:r>
          </a:p>
        </p:txBody>
      </p:sp>
      <p:pic>
        <p:nvPicPr>
          <p:cNvPr id="25" name="Graphic 24">
            <a:extLst>
              <a:ext uri="{FF2B5EF4-FFF2-40B4-BE49-F238E27FC236}">
                <a16:creationId xmlns:a16="http://schemas.microsoft.com/office/drawing/2014/main" id="{6E887076-2AE9-6798-DCF8-409E0E7508B3}"/>
              </a:ext>
            </a:extLst>
          </p:cNvPr>
          <p:cNvPicPr>
            <a:picLocks noChangeAspect="1"/>
          </p:cNvPicPr>
          <p:nvPr/>
        </p:nvPicPr>
        <p:blipFill rotWithShape="1">
          <a:blip r:embed="rId11">
            <a:extLst>
              <a:ext uri="{96DAC541-7B7A-43D3-8B79-37D633B846F1}">
                <asvg:svgBlip xmlns:asvg="http://schemas.microsoft.com/office/drawing/2016/SVG/main" r:embed="rId12"/>
              </a:ext>
            </a:extLst>
          </a:blip>
          <a:srcRect l="-7916" r="-7916"/>
          <a:stretch/>
        </p:blipFill>
        <p:spPr>
          <a:xfrm>
            <a:off x="530083" y="537119"/>
            <a:ext cx="472385" cy="407820"/>
          </a:xfrm>
          <a:prstGeom prst="rect">
            <a:avLst/>
          </a:prstGeom>
          <a:effectLst/>
        </p:spPr>
      </p:pic>
      <p:sp>
        <p:nvSpPr>
          <p:cNvPr id="26" name="Title 3">
            <a:extLst>
              <a:ext uri="{FF2B5EF4-FFF2-40B4-BE49-F238E27FC236}">
                <a16:creationId xmlns:a16="http://schemas.microsoft.com/office/drawing/2014/main" id="{31639D69-58F0-AB8E-4E03-1960FF3958A8}"/>
              </a:ext>
            </a:extLst>
          </p:cNvPr>
          <p:cNvSpPr txBox="1">
            <a:spLocks/>
          </p:cNvSpPr>
          <p:nvPr/>
        </p:nvSpPr>
        <p:spPr>
          <a:xfrm>
            <a:off x="1394249" y="464030"/>
            <a:ext cx="3543676" cy="55399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2800" b="0" kern="1200" cap="none" spc="-50" baseline="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w="3175">
                  <a:noFill/>
                </a:ln>
                <a:solidFill>
                  <a:srgbClr val="FFFFFF"/>
                </a:solidFill>
                <a:effectLst/>
                <a:uLnTx/>
                <a:uFillTx/>
                <a:latin typeface="Segoe UI Semibold"/>
                <a:ea typeface="+mn-ea"/>
                <a:cs typeface="Segoe UI" pitchFamily="34" charset="0"/>
              </a:rPr>
              <a:t>Data Factory</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a:noFill/>
                </a:ln>
                <a:solidFill>
                  <a:srgbClr val="49C5B1"/>
                </a:solidFill>
                <a:effectLst/>
                <a:uLnTx/>
                <a:uFillTx/>
                <a:latin typeface="Segoe UI Semibold"/>
                <a:ea typeface="+mn-ea"/>
                <a:cs typeface="Segoe UI" pitchFamily="34" charset="0"/>
              </a:rPr>
              <a:t>in Microsoft Fabric</a:t>
            </a:r>
            <a:endParaRPr kumimoji="0" lang="en-US" sz="1800" b="0" i="0" u="none" strike="noStrike" kern="1200" cap="none" spc="0" normalizeH="0" baseline="0" noProof="0">
              <a:ln w="3175">
                <a:noFill/>
              </a:ln>
              <a:solidFill>
                <a:srgbClr val="007964"/>
              </a:solidFill>
              <a:effectLst/>
              <a:uLnTx/>
              <a:uFillTx/>
              <a:latin typeface="Segoe UI Semibold"/>
              <a:ea typeface="+mn-ea"/>
              <a:cs typeface="Segoe UI" pitchFamily="34" charset="0"/>
            </a:endParaRPr>
          </a:p>
        </p:txBody>
      </p:sp>
      <p:cxnSp>
        <p:nvCxnSpPr>
          <p:cNvPr id="27" name="Straight Connector 26">
            <a:extLst>
              <a:ext uri="{FF2B5EF4-FFF2-40B4-BE49-F238E27FC236}">
                <a16:creationId xmlns:a16="http://schemas.microsoft.com/office/drawing/2014/main" id="{B0F1ED92-BE18-2A18-AA81-1551DBC8F9D2}"/>
              </a:ext>
            </a:extLst>
          </p:cNvPr>
          <p:cNvCxnSpPr>
            <a:cxnSpLocks/>
          </p:cNvCxnSpPr>
          <p:nvPr/>
        </p:nvCxnSpPr>
        <p:spPr>
          <a:xfrm>
            <a:off x="1156877" y="471029"/>
            <a:ext cx="0" cy="540000"/>
          </a:xfrm>
          <a:prstGeom prst="line">
            <a:avLst/>
          </a:prstGeom>
          <a:ln w="19050">
            <a:solidFill>
              <a:schemeClr val="tx1">
                <a:alpha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1949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S Tech Connect 16:9 Template Dark">
  <a:themeElements>
    <a:clrScheme name="Custom 2">
      <a:dk1>
        <a:srgbClr val="091F2C"/>
      </a:dk1>
      <a:lt1>
        <a:srgbClr val="FFFFFF"/>
      </a:lt1>
      <a:dk2>
        <a:srgbClr val="2A446F"/>
      </a:dk2>
      <a:lt2>
        <a:srgbClr val="E8E6DF"/>
      </a:lt2>
      <a:accent1>
        <a:srgbClr val="0078D4"/>
      </a:accent1>
      <a:accent2>
        <a:srgbClr val="49C5B1"/>
      </a:accent2>
      <a:accent3>
        <a:srgbClr val="8661C5"/>
      </a:accent3>
      <a:accent4>
        <a:srgbClr val="D7D2CB"/>
      </a:accent4>
      <a:accent5>
        <a:srgbClr val="8DE971"/>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Presentation1" id="{311087ED-5ADD-864F-85AB-424CBC16AED1}" vid="{F7B51A1E-0150-C141-84C9-94C472F5BF0F}"/>
    </a:ext>
  </a:extLst>
</a:theme>
</file>

<file path=ppt/theme/theme2.xml><?xml version="1.0" encoding="utf-8"?>
<a:theme xmlns:a="http://schemas.openxmlformats.org/drawingml/2006/main" name="2_MS Ignite 16:9 Template Dark">
  <a:themeElements>
    <a:clrScheme name="Custom 198">
      <a:dk1>
        <a:srgbClr val="091F2C"/>
      </a:dk1>
      <a:lt1>
        <a:srgbClr val="FFFFFF"/>
      </a:lt1>
      <a:dk2>
        <a:srgbClr val="2A446F"/>
      </a:dk2>
      <a:lt2>
        <a:srgbClr val="E8E6DF"/>
      </a:lt2>
      <a:accent1>
        <a:srgbClr val="8661C5"/>
      </a:accent1>
      <a:accent2>
        <a:srgbClr val="8DE971"/>
      </a:accent2>
      <a:accent3>
        <a:srgbClr val="0078D4"/>
      </a:accent3>
      <a:accent4>
        <a:srgbClr val="D7D2CB"/>
      </a:accent4>
      <a:accent5>
        <a:srgbClr val="FFE399"/>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MS_Ignite_2024_16-9 Event-template.potx  -  Last saved by user" id="{25E4B35E-646D-4F3A-8D0B-C2BDF548142B}" vid="{8A17B14A-69D5-4F26-BC7B-8547BA50C10C}"/>
    </a:ext>
  </a:extLst>
</a:theme>
</file>

<file path=ppt/theme/theme3.xml><?xml version="1.0" encoding="utf-8"?>
<a:theme xmlns:a="http://schemas.openxmlformats.org/drawingml/2006/main" name="MS Ignite 16:9 Template Dark">
  <a:themeElements>
    <a:clrScheme name="Custom 198">
      <a:dk1>
        <a:srgbClr val="091F2C"/>
      </a:dk1>
      <a:lt1>
        <a:srgbClr val="FFFFFF"/>
      </a:lt1>
      <a:dk2>
        <a:srgbClr val="2A446F"/>
      </a:dk2>
      <a:lt2>
        <a:srgbClr val="E8E6DF"/>
      </a:lt2>
      <a:accent1>
        <a:srgbClr val="8661C5"/>
      </a:accent1>
      <a:accent2>
        <a:srgbClr val="8DE971"/>
      </a:accent2>
      <a:accent3>
        <a:srgbClr val="0078D4"/>
      </a:accent3>
      <a:accent4>
        <a:srgbClr val="D7D2CB"/>
      </a:accent4>
      <a:accent5>
        <a:srgbClr val="FFE399"/>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MS_Ignite_2024_16-9 Event-template.potx  -  Read-Only" id="{B613E74C-52A1-4AF3-9E34-04F94A78C910}" vid="{FAF3B2E8-B5BA-4EAD-B83A-DCE9F5939AF8}"/>
    </a:ext>
  </a:extLst>
</a:theme>
</file>

<file path=ppt/theme/theme4.xml><?xml version="1.0" encoding="utf-8"?>
<a:theme xmlns:a="http://schemas.openxmlformats.org/drawingml/2006/main" name="1_Microsoft Build 16:9 Template Dark">
  <a:themeElements>
    <a:clrScheme name="Custom 91">
      <a:dk1>
        <a:srgbClr val="091F2C"/>
      </a:dk1>
      <a:lt1>
        <a:srgbClr val="FFFFFF"/>
      </a:lt1>
      <a:dk2>
        <a:srgbClr val="463668"/>
      </a:dk2>
      <a:lt2>
        <a:srgbClr val="E8E6DF"/>
      </a:lt2>
      <a:accent1>
        <a:srgbClr val="C5B4E3"/>
      </a:accent1>
      <a:accent2>
        <a:srgbClr val="8661C5"/>
      </a:accent2>
      <a:accent3>
        <a:srgbClr val="0078D4"/>
      </a:accent3>
      <a:accent4>
        <a:srgbClr val="D7D2CB"/>
      </a:accent4>
      <a:accent5>
        <a:srgbClr val="D4EC8E"/>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8883483-E3B9-4652-861E-5160AAC80937}"/>
    </a:ext>
  </a:extLst>
</a:theme>
</file>

<file path=ppt/theme/theme5.xml><?xml version="1.0" encoding="utf-8"?>
<a:theme xmlns:a="http://schemas.openxmlformats.org/drawingml/2006/main" name="Fabric Conference Sweden 2024">
  <a:themeElements>
    <a:clrScheme name="Custom 1">
      <a:dk1>
        <a:srgbClr val="00304B"/>
      </a:dk1>
      <a:lt1>
        <a:srgbClr val="FFFFFF"/>
      </a:lt1>
      <a:dk2>
        <a:srgbClr val="007963"/>
      </a:dk2>
      <a:lt2>
        <a:srgbClr val="FFFFFF"/>
      </a:lt2>
      <a:accent1>
        <a:srgbClr val="BCA045"/>
      </a:accent1>
      <a:accent2>
        <a:srgbClr val="8DC8E8"/>
      </a:accent2>
      <a:accent3>
        <a:srgbClr val="C4B3E2"/>
      </a:accent3>
      <a:accent4>
        <a:srgbClr val="D49DD6"/>
      </a:accent4>
      <a:accent5>
        <a:srgbClr val="FFB900"/>
      </a:accent5>
      <a:accent6>
        <a:srgbClr val="FFA38A"/>
      </a:accent6>
      <a:hlink>
        <a:srgbClr val="225B61"/>
      </a:hlink>
      <a:folHlink>
        <a:srgbClr val="8DC8E8"/>
      </a:folHlink>
    </a:clrScheme>
    <a:fontScheme name="Office">
      <a:majorFont>
        <a:latin typeface="Segoe UI Semibold"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Segoe UI Regular"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a:no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2024 Fabric Conference Europe Template_v2" id="{A3DEDB7F-342A-6143-B4BB-493A0FE892D3}" vid="{A7FD555D-DE8D-0D42-B46A-93880A2F75C9}"/>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0</TotalTime>
  <Words>2520</Words>
  <Application>Microsoft Office PowerPoint</Application>
  <PresentationFormat>Widescreen</PresentationFormat>
  <Paragraphs>359</Paragraphs>
  <Slides>27</Slides>
  <Notes>18</Notes>
  <HiddenSlides>0</HiddenSlides>
  <MMClips>0</MMClips>
  <ScaleCrop>false</ScaleCrop>
  <HeadingPairs>
    <vt:vector size="6" baseType="variant">
      <vt:variant>
        <vt:lpstr>Fonts Used</vt:lpstr>
      </vt:variant>
      <vt:variant>
        <vt:i4>12</vt:i4>
      </vt:variant>
      <vt:variant>
        <vt:lpstr>Theme</vt:lpstr>
      </vt:variant>
      <vt:variant>
        <vt:i4>5</vt:i4>
      </vt:variant>
      <vt:variant>
        <vt:lpstr>Slide Titles</vt:lpstr>
      </vt:variant>
      <vt:variant>
        <vt:i4>27</vt:i4>
      </vt:variant>
    </vt:vector>
  </HeadingPairs>
  <TitlesOfParts>
    <vt:vector size="44" baseType="lpstr">
      <vt:lpstr>Aptos</vt:lpstr>
      <vt:lpstr>Arial</vt:lpstr>
      <vt:lpstr>Calibri</vt:lpstr>
      <vt:lpstr>Consolas</vt:lpstr>
      <vt:lpstr>Menlo</vt:lpstr>
      <vt:lpstr>Segoe Sans Display Semibold</vt:lpstr>
      <vt:lpstr>Segoe Sans Text</vt:lpstr>
      <vt:lpstr>Segoe UI</vt:lpstr>
      <vt:lpstr>Segoe UI Light</vt:lpstr>
      <vt:lpstr>Segoe UI Regular</vt:lpstr>
      <vt:lpstr>Segoe UI Semibold</vt:lpstr>
      <vt:lpstr>Wingdings</vt:lpstr>
      <vt:lpstr>MS Tech Connect 16:9 Template Dark</vt:lpstr>
      <vt:lpstr>2_MS Ignite 16:9 Template Dark</vt:lpstr>
      <vt:lpstr>MS Ignite 16:9 Template Dark</vt:lpstr>
      <vt:lpstr>1_Microsoft Build 16:9 Template Dark</vt:lpstr>
      <vt:lpstr>Fabric Conference Sweden 2024</vt:lpstr>
      <vt:lpstr>Data Céilí 2025  Hands on with Fabric: end-to-end data engineering</vt:lpstr>
      <vt:lpstr>Introduction, setup and overview of Fabric</vt:lpstr>
      <vt:lpstr>Agenda</vt:lpstr>
      <vt:lpstr>PowerPoint Presentation</vt:lpstr>
      <vt:lpstr>Setup</vt:lpstr>
      <vt:lpstr>Architecture</vt:lpstr>
      <vt:lpstr>Ingest data using Fabric Data Factory, Copy Job and Mirroring</vt:lpstr>
      <vt:lpstr>Microsoft Fabric platform slide 13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OneLake for all data “The OneDrive for data”</vt:lpstr>
      <vt:lpstr>Unifying data in OneLake</vt:lpstr>
      <vt:lpstr>Mirroring in Microsoft Fabric</vt:lpstr>
      <vt:lpstr>PowerPoint Presentation</vt:lpstr>
      <vt:lpstr>Database Mirroring in Fabric</vt:lpstr>
      <vt:lpstr>PowerPoint Presentation</vt:lpstr>
      <vt:lpstr>Transform data using Spark and SQL</vt:lpstr>
      <vt:lpstr>Query data using Fabric Data Agents and interact with OneLake</vt:lpstr>
      <vt:lpstr>Monitoring, admin, capacities and automation</vt:lpstr>
      <vt:lpstr>Wrap up and 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Frederic Van Kelecom</dc:creator>
  <cp:lastModifiedBy>Frederic Van Kelecom</cp:lastModifiedBy>
  <cp:revision>3</cp:revision>
  <dcterms:created xsi:type="dcterms:W3CDTF">2025-06-03T19:54:12Z</dcterms:created>
  <dcterms:modified xsi:type="dcterms:W3CDTF">2025-06-03T20:43:32Z</dcterms:modified>
</cp:coreProperties>
</file>

<file path=docProps/thumbnail.jpeg>
</file>